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69" r:id="rId4"/>
    <p:sldId id="258" r:id="rId5"/>
    <p:sldId id="259" r:id="rId6"/>
    <p:sldId id="265" r:id="rId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099" autoAdjust="0"/>
    <p:restoredTop sz="94660"/>
  </p:normalViewPr>
  <p:slideViewPr>
    <p:cSldViewPr>
      <p:cViewPr>
        <p:scale>
          <a:sx n="100" d="100"/>
          <a:sy n="100" d="100"/>
        </p:scale>
        <p:origin x="-726" y="-70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7/22/2014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7/22/2014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7/22/2014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7/22/2014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7/22/2014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7/22/2014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7/22/2014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7/22/2014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7/22/2014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7/22/2014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7/22/2014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40000" t="-7000" r="-10000" b="7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EAD35D-6716-454E-BA7A-F7F0C152AA1F}" type="datetimeFigureOut">
              <a:rPr lang="en-US" smtClean="0"/>
              <a:pPr/>
              <a:t>7/22/2014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191D8-9F80-4C73-A1CF-77CA9B7AFF9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SSH Brute-force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Hacking with Python </a:t>
            </a:r>
            <a:r>
              <a:rPr lang="en-US" dirty="0" smtClean="0"/>
              <a:t>#9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Preamble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543300"/>
          </a:xfrm>
        </p:spPr>
        <p:txBody>
          <a:bodyPr>
            <a:normAutofit/>
          </a:bodyPr>
          <a:lstStyle/>
          <a:p>
            <a:r>
              <a:rPr lang="en-US" dirty="0" smtClean="0"/>
              <a:t>If you do not have a SSH server already set up to test on, Follow the instructions in the </a:t>
            </a:r>
            <a:r>
              <a:rPr lang="en-US" dirty="0" err="1" smtClean="0"/>
              <a:t>ssh</a:t>
            </a:r>
            <a:r>
              <a:rPr lang="en-US" dirty="0" smtClean="0"/>
              <a:t> botNet video.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What </a:t>
            </a:r>
            <a:r>
              <a:rPr lang="en-US" dirty="0" smtClean="0"/>
              <a:t>is SSH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543300"/>
          </a:xfrm>
        </p:spPr>
        <p:txBody>
          <a:bodyPr>
            <a:normAutofit/>
          </a:bodyPr>
          <a:lstStyle/>
          <a:p>
            <a:r>
              <a:rPr lang="en-US" dirty="0" smtClean="0"/>
              <a:t>An encrypted remote terminal connection</a:t>
            </a:r>
          </a:p>
          <a:p>
            <a:r>
              <a:rPr lang="en-US" dirty="0" smtClean="0"/>
              <a:t>Allows command line access to the device</a:t>
            </a:r>
          </a:p>
          <a:p>
            <a:r>
              <a:rPr lang="en-US" dirty="0" smtClean="0"/>
              <a:t>Most managed networks will use SSH for management of routers, switches and servers.</a:t>
            </a:r>
          </a:p>
          <a:p>
            <a:r>
              <a:rPr lang="en-US" dirty="0" smtClean="0"/>
              <a:t>SHH is simple yet complex, Some reading would be highly beneficial.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How it 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We use the python </a:t>
            </a:r>
            <a:r>
              <a:rPr lang="en-US" dirty="0" err="1" smtClean="0"/>
              <a:t>pexpect</a:t>
            </a:r>
            <a:r>
              <a:rPr lang="en-US" dirty="0" smtClean="0"/>
              <a:t> library with the </a:t>
            </a:r>
            <a:r>
              <a:rPr lang="en-US" dirty="0" err="1" smtClean="0"/>
              <a:t>pxssh</a:t>
            </a:r>
            <a:r>
              <a:rPr lang="en-US" dirty="0" smtClean="0"/>
              <a:t> module to connect to the </a:t>
            </a:r>
            <a:r>
              <a:rPr lang="en-US" dirty="0" err="1" smtClean="0"/>
              <a:t>ssh</a:t>
            </a:r>
            <a:r>
              <a:rPr lang="en-US" dirty="0" smtClean="0"/>
              <a:t> server.</a:t>
            </a:r>
          </a:p>
          <a:p>
            <a:r>
              <a:rPr lang="en-US" dirty="0" smtClean="0"/>
              <a:t>We </a:t>
            </a:r>
            <a:r>
              <a:rPr lang="en-US" dirty="0" smtClean="0"/>
              <a:t>iterate through a dictionary and try each password</a:t>
            </a:r>
            <a:endParaRPr lang="en-US" dirty="0" smtClean="0"/>
          </a:p>
          <a:p>
            <a:r>
              <a:rPr lang="en-US" dirty="0" smtClean="0"/>
              <a:t>When the password is found the connection will be accepted and we will be given a prompt</a:t>
            </a:r>
            <a:endParaRPr lang="en-US" dirty="0" smtClean="0"/>
          </a:p>
          <a:p>
            <a:r>
              <a:rPr lang="en-US" dirty="0" smtClean="0"/>
              <a:t>(Because the current version of pxssh.py is broken I have supplied a fixed version in the tutorial folder)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dirty="0" smtClean="0"/>
              <a:t>Creating our program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Make sure you have the pxssh.py file in the same folder as our </a:t>
            </a:r>
            <a:r>
              <a:rPr lang="en-US" dirty="0" smtClean="0"/>
              <a:t>sshbrute.py </a:t>
            </a:r>
            <a:r>
              <a:rPr lang="en-US" dirty="0" smtClean="0"/>
              <a:t>file</a:t>
            </a:r>
          </a:p>
          <a:p>
            <a:r>
              <a:rPr lang="en-US" dirty="0" smtClean="0"/>
              <a:t>We will create a </a:t>
            </a:r>
            <a:r>
              <a:rPr lang="en-US" dirty="0" smtClean="0"/>
              <a:t>connect function that will try the connecting</a:t>
            </a:r>
            <a:endParaRPr lang="en-US" dirty="0" smtClean="0"/>
          </a:p>
          <a:p>
            <a:r>
              <a:rPr lang="en-US" dirty="0" smtClean="0"/>
              <a:t>Once we connect we will return a prompt.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Next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MechanicalSoup</a:t>
            </a:r>
            <a:r>
              <a:rPr lang="en-US" dirty="0" smtClean="0"/>
              <a:t>, </a:t>
            </a:r>
            <a:r>
              <a:rPr lang="en-US" dirty="0" err="1" smtClean="0"/>
              <a:t>Scrapy</a:t>
            </a:r>
            <a:r>
              <a:rPr lang="en-US" dirty="0" smtClean="0"/>
              <a:t>, 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Feel Free to leave questions in the comments I’ll try to answer all of them.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801</TotalTime>
  <Words>201</Words>
  <Application>Microsoft Office PowerPoint</Application>
  <PresentationFormat>On-screen Show (16:9)</PresentationFormat>
  <Paragraphs>23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SSH Brute-force</vt:lpstr>
      <vt:lpstr>Preamble</vt:lpstr>
      <vt:lpstr>What is SSH?</vt:lpstr>
      <vt:lpstr>How it works</vt:lpstr>
      <vt:lpstr>Creating our program</vt:lpstr>
      <vt:lpstr>Next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&amp; Setup</dc:title>
  <dc:creator>Draps</dc:creator>
  <cp:lastModifiedBy>Draps</cp:lastModifiedBy>
  <cp:revision>76</cp:revision>
  <dcterms:created xsi:type="dcterms:W3CDTF">2013-09-22T18:12:34Z</dcterms:created>
  <dcterms:modified xsi:type="dcterms:W3CDTF">2014-07-21T19:46:49Z</dcterms:modified>
</cp:coreProperties>
</file>