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5" r:id="rId3"/>
    <p:sldId id="290" r:id="rId4"/>
    <p:sldId id="289" r:id="rId5"/>
    <p:sldId id="282" r:id="rId6"/>
    <p:sldId id="287" r:id="rId7"/>
    <p:sldId id="288" r:id="rId8"/>
    <p:sldId id="276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octav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tp://ftp.gnu.org/gnu/octav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&amp;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Octave Tutorial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-Basic Operation</a:t>
            </a:r>
          </a:p>
          <a:p>
            <a:r>
              <a:rPr lang="en-US" dirty="0" smtClean="0"/>
              <a:t>-Loading, saving and using Data</a:t>
            </a:r>
          </a:p>
          <a:p>
            <a:r>
              <a:rPr lang="en-US" dirty="0" smtClean="0"/>
              <a:t>-Plotting Data</a:t>
            </a:r>
          </a:p>
          <a:p>
            <a:r>
              <a:rPr lang="en-US" dirty="0" smtClean="0"/>
              <a:t>-Control Operations</a:t>
            </a:r>
          </a:p>
          <a:p>
            <a:r>
              <a:rPr lang="en-US" smtClean="0"/>
              <a:t>-Functions &amp; Code Files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Octave?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Octave is a high-level interpreted language</a:t>
            </a:r>
          </a:p>
          <a:p>
            <a:r>
              <a:rPr lang="en-US" dirty="0" smtClean="0"/>
              <a:t>Built with the intentions for numerical computations</a:t>
            </a:r>
          </a:p>
          <a:p>
            <a:r>
              <a:rPr lang="en-US" dirty="0" smtClean="0"/>
              <a:t>Has capabilities for data visualization</a:t>
            </a:r>
          </a:p>
          <a:p>
            <a:r>
              <a:rPr lang="en-US" dirty="0" smtClean="0"/>
              <a:t>Primarily used as a prototyping tool to find solutions before implementing them into another programming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use Octave?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Octave makes it incredibly fast to implement idea’s from many fields of math and data analysis.</a:t>
            </a:r>
          </a:p>
          <a:p>
            <a:r>
              <a:rPr lang="en-US" dirty="0" smtClean="0"/>
              <a:t>Octave is free compared to it’s most popular opposition </a:t>
            </a:r>
            <a:r>
              <a:rPr lang="en-US" dirty="0" err="1" smtClean="0"/>
              <a:t>MatLab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Ability to plot graphs on your data straight out of the box.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Installing Octave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I generally like to use octave on my windows machine.</a:t>
            </a:r>
          </a:p>
          <a:p>
            <a:r>
              <a:rPr lang="en-US" dirty="0" smtClean="0"/>
              <a:t>But Octave has Mac OS X and Linux distributions.</a:t>
            </a:r>
          </a:p>
          <a:p>
            <a:r>
              <a:rPr lang="en-US" dirty="0" smtClean="0">
                <a:hlinkClick r:id="rId2"/>
              </a:rPr>
              <a:t>http://www.gnu.org/software/octave/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br>
              <a:rPr lang="en-US" dirty="0" smtClean="0"/>
            </a:br>
            <a:r>
              <a:rPr lang="en-US" dirty="0" smtClean="0"/>
              <a:t>Google: Octave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Installing Octave (Windows)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You need the Octave for Windows MinGW32</a:t>
            </a:r>
          </a:p>
          <a:p>
            <a:r>
              <a:rPr lang="en-US" dirty="0" smtClean="0"/>
              <a:t>On the download page it will take you to a wiki.</a:t>
            </a:r>
          </a:p>
          <a:p>
            <a:r>
              <a:rPr lang="en-US" dirty="0" smtClean="0"/>
              <a:t>On the Wiki you want to go to the Octave 3.2.X for Windows MinGW32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(Optional) </a:t>
            </a:r>
            <a:r>
              <a:rPr lang="en-US" dirty="0" smtClean="0"/>
              <a:t>There is a version which required Visual Studio, and you can install via that method if you like.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Installing Octave (Non Windows)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simple to follow Guide on the download page for installing on OS X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octave</a:t>
            </a:r>
          </a:p>
          <a:p>
            <a:r>
              <a:rPr lang="en-US" dirty="0" smtClean="0"/>
              <a:t>For some Linux Distributions you may have to compile from source</a:t>
            </a:r>
          </a:p>
          <a:p>
            <a:r>
              <a:rPr lang="en-US" dirty="0" smtClean="0"/>
              <a:t>The latest release source is available from </a:t>
            </a:r>
            <a:r>
              <a:rPr lang="en-US" dirty="0" smtClean="0">
                <a:hlinkClick r:id="rId2"/>
              </a:rPr>
              <a:t>ftp://ftp.gnu.org/gnu/octave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Test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Let’s test that Octave is working and ready to go.</a:t>
            </a:r>
          </a:p>
          <a:p>
            <a:r>
              <a:rPr lang="en-US" sz="2800" dirty="0" smtClean="0"/>
              <a:t>We will also look at how to customize our prompt to be </a:t>
            </a:r>
            <a:r>
              <a:rPr lang="en-US" sz="2800" smtClean="0"/>
              <a:t>less cluttered.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Operation</a:t>
            </a:r>
            <a:br>
              <a:rPr lang="en-US" dirty="0" smtClean="0"/>
            </a:br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279</Words>
  <Application>Microsoft Office PowerPoint</Application>
  <PresentationFormat>On-screen Show (16:9)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&amp; Setup</vt:lpstr>
      <vt:lpstr>Topics</vt:lpstr>
      <vt:lpstr>What is Octave?</vt:lpstr>
      <vt:lpstr>Why use Octave?</vt:lpstr>
      <vt:lpstr>Installing Octave</vt:lpstr>
      <vt:lpstr>Installing Octave (Windows)</vt:lpstr>
      <vt:lpstr>Installing Octave (Non Windows)</vt:lpstr>
      <vt:lpstr>Test Run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402</cp:revision>
  <dcterms:created xsi:type="dcterms:W3CDTF">2013-09-22T18:12:34Z</dcterms:created>
  <dcterms:modified xsi:type="dcterms:W3CDTF">2014-08-25T03:15:58Z</dcterms:modified>
</cp:coreProperties>
</file>