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Advanced #1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Templates</a:t>
            </a:r>
          </a:p>
          <a:p>
            <a:r>
              <a:rPr lang="en-US" dirty="0" err="1" smtClean="0"/>
              <a:t>Optparse</a:t>
            </a:r>
            <a:endParaRPr lang="en-US" dirty="0" smtClean="0"/>
          </a:p>
          <a:p>
            <a:r>
              <a:rPr lang="en-US" dirty="0" smtClean="0"/>
              <a:t>Regular Expressions</a:t>
            </a:r>
          </a:p>
          <a:p>
            <a:r>
              <a:rPr lang="en-US" dirty="0" smtClean="0"/>
              <a:t>Multithreading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CGI Programming</a:t>
            </a:r>
          </a:p>
          <a:p>
            <a:r>
              <a:rPr lang="en-US" dirty="0" smtClean="0"/>
              <a:t>Database Interaction</a:t>
            </a:r>
          </a:p>
          <a:p>
            <a:r>
              <a:rPr lang="en-US" dirty="0" smtClean="0"/>
              <a:t>C </a:t>
            </a:r>
            <a:r>
              <a:rPr lang="en-US" dirty="0" smtClean="0"/>
              <a:t>Extensions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series will be covering some of the more advanced things you can do with python.</a:t>
            </a:r>
          </a:p>
          <a:p>
            <a:r>
              <a:rPr lang="en-US" dirty="0" smtClean="0"/>
              <a:t>Though I have only listed a few topics I will most likely add more video’s to this series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be assuming you have a firm understanding of Python.</a:t>
            </a:r>
          </a:p>
          <a:p>
            <a:r>
              <a:rPr lang="en-US" dirty="0" smtClean="0"/>
              <a:t>Some of these topics like, CGI Programming, Database Interaction and C extensions that will have perquisites to set up and use or be able to use. (HTML, SQL &amp; C)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Extra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leave topics you would like to see added to this series in the comments.</a:t>
            </a:r>
          </a:p>
          <a:p>
            <a:r>
              <a:rPr lang="en-US" dirty="0" smtClean="0"/>
              <a:t>Additionally any questions or suggestions can be left there also.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146</Words>
  <Application>Microsoft Office PowerPoint</Application>
  <PresentationFormat>On-screen Show (16:9)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Introduction</vt:lpstr>
      <vt:lpstr>Topics</vt:lpstr>
      <vt:lpstr>About</vt:lpstr>
      <vt:lpstr>Preamble</vt:lpstr>
      <vt:lpstr>Extra Topics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82</cp:revision>
  <dcterms:created xsi:type="dcterms:W3CDTF">2013-09-22T18:12:34Z</dcterms:created>
  <dcterms:modified xsi:type="dcterms:W3CDTF">2014-01-10T13:35:13Z</dcterms:modified>
</cp:coreProperties>
</file>