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85" r:id="rId4"/>
    <p:sldId id="288" r:id="rId5"/>
    <p:sldId id="289" r:id="rId6"/>
    <p:sldId id="286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Searcher with Pickle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Advanced #11.5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This tutorial is an extension on the Python Advanced Tutorial 11 – Pickling.</a:t>
            </a:r>
          </a:p>
          <a:p>
            <a:r>
              <a:rPr lang="en-US" dirty="0" smtClean="0"/>
              <a:t>I will assume you understand the basics of python.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We will be creating a file searching program that can search the insides of all of the files in a directory and all of it’s sub directories.</a:t>
            </a:r>
          </a:p>
          <a:p>
            <a:r>
              <a:rPr lang="en-US" dirty="0" smtClean="0"/>
              <a:t>It will use pickle to save it’s current progress just incase something bad was to happen and the search stopped half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Because out searcher object will have an open file handle the whole time we need to make sure that pickle doesn’t try to save it.</a:t>
            </a:r>
          </a:p>
          <a:p>
            <a:r>
              <a:rPr lang="en-US" dirty="0" smtClean="0"/>
              <a:t>We can use __</a:t>
            </a:r>
            <a:r>
              <a:rPr lang="en-US" dirty="0" err="1" smtClean="0"/>
              <a:t>getstate</a:t>
            </a:r>
            <a:r>
              <a:rPr lang="en-US" dirty="0" smtClean="0"/>
              <a:t>__() to get the current state of the object, by default it returns a copy of the classes dictionary.</a:t>
            </a:r>
          </a:p>
          <a:p>
            <a:r>
              <a:rPr lang="en-US" dirty="0" smtClean="0"/>
              <a:t>But we will have to delete the </a:t>
            </a:r>
            <a:r>
              <a:rPr lang="en-US" dirty="0" err="1" smtClean="0"/>
              <a:t>filehandle</a:t>
            </a:r>
            <a:r>
              <a:rPr lang="en-US" dirty="0" smtClean="0"/>
              <a:t> before returning it.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We can also use __</a:t>
            </a:r>
            <a:r>
              <a:rPr lang="en-US" dirty="0" err="1" smtClean="0"/>
              <a:t>setstate</a:t>
            </a:r>
            <a:r>
              <a:rPr lang="en-US" dirty="0" smtClean="0"/>
              <a:t>__() which sets the current state of the object, by default it updates the classes dictionary.</a:t>
            </a:r>
          </a:p>
          <a:p>
            <a:r>
              <a:rPr lang="en-US" dirty="0" smtClean="0"/>
              <a:t>But we will use the info in the dictionary to create the file handle and return it to it’s old position, then update the classes dictionary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Searcher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Lets create a searcher program. </a:t>
            </a:r>
          </a:p>
          <a:p>
            <a:r>
              <a:rPr lang="en-US" dirty="0" smtClean="0"/>
              <a:t>Lets call it searcher.py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hope this gave a more hands on look at using pickle as well as saving file handles.</a:t>
            </a:r>
          </a:p>
          <a:p>
            <a:r>
              <a:rPr lang="en-US" dirty="0" smtClean="0"/>
              <a:t>Socket’s can be dealt with in a similar way!</a:t>
            </a:r>
            <a:endParaRPr lang="en-US" smtClean="0"/>
          </a:p>
          <a:p>
            <a:pPr>
              <a:buNone/>
            </a:pPr>
            <a:r>
              <a:rPr lang="en-US" smtClean="0"/>
              <a:t> </a:t>
            </a:r>
            <a:endParaRPr lang="en-US" dirty="0" smtClean="0"/>
          </a:p>
          <a:p>
            <a:r>
              <a:rPr lang="en-US" dirty="0" smtClean="0"/>
              <a:t>Thanks for Watching!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255</Words>
  <Application>Microsoft Office PowerPoint</Application>
  <PresentationFormat>On-screen Show (16:9)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File Searcher with Pickle</vt:lpstr>
      <vt:lpstr>Preamble</vt:lpstr>
      <vt:lpstr>What is it?</vt:lpstr>
      <vt:lpstr>Key Methods</vt:lpstr>
      <vt:lpstr>Key Methods</vt:lpstr>
      <vt:lpstr>Searcher Program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399</cp:revision>
  <dcterms:created xsi:type="dcterms:W3CDTF">2013-09-22T18:12:34Z</dcterms:created>
  <dcterms:modified xsi:type="dcterms:W3CDTF">2014-07-15T13:14:04Z</dcterms:modified>
</cp:coreProperties>
</file>