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73" r:id="rId5"/>
    <p:sldId id="268" r:id="rId6"/>
    <p:sldId id="265" r:id="rId7"/>
    <p:sldId id="269" r:id="rId8"/>
    <p:sldId id="271" r:id="rId9"/>
    <p:sldId id="270" r:id="rId10"/>
    <p:sldId id="272" r:id="rId11"/>
    <p:sldId id="258" r:id="rId12"/>
    <p:sldId id="267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fibn.py</a:t>
            </a:r>
          </a:p>
          <a:p>
            <a:r>
              <a:rPr lang="en-US" dirty="0" smtClean="0"/>
              <a:t>Will take </a:t>
            </a:r>
            <a:r>
              <a:rPr lang="en-US" dirty="0" smtClean="0"/>
              <a:t>the Fibonacci </a:t>
            </a:r>
            <a:r>
              <a:rPr lang="en-US" dirty="0" smtClean="0"/>
              <a:t>number to output</a:t>
            </a:r>
          </a:p>
          <a:p>
            <a:r>
              <a:rPr lang="en-US" dirty="0" smtClean="0"/>
              <a:t>Then we will set up that you can choose to either have a verbose output or a quiet output but not both.</a:t>
            </a:r>
          </a:p>
          <a:p>
            <a:r>
              <a:rPr lang="en-US" dirty="0" smtClean="0"/>
              <a:t>We will use a mutually exclusive group for this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Argparse</a:t>
            </a:r>
            <a:r>
              <a:rPr lang="en-US" dirty="0" smtClean="0"/>
              <a:t> makes it easy to handle command line options and arguments.</a:t>
            </a:r>
          </a:p>
          <a:p>
            <a:r>
              <a:rPr lang="en-US" dirty="0" smtClean="0"/>
              <a:t>Comes default with Python.</a:t>
            </a:r>
          </a:p>
          <a:p>
            <a:r>
              <a:rPr lang="en-US" dirty="0" smtClean="0"/>
              <a:t>Generates &amp; formats usage and help output.</a:t>
            </a:r>
          </a:p>
          <a:p>
            <a:r>
              <a:rPr lang="en-US" dirty="0" smtClean="0"/>
              <a:t>Allows dynamic data input to change the output of your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Unlike </a:t>
            </a:r>
            <a:r>
              <a:rPr lang="en-US" sz="2800" dirty="0" err="1" smtClean="0"/>
              <a:t>Optparse</a:t>
            </a:r>
            <a:r>
              <a:rPr lang="en-US" sz="2800" dirty="0" smtClean="0"/>
              <a:t>, if you wish to call a function with an option then you must create a subclass of </a:t>
            </a:r>
            <a:r>
              <a:rPr lang="en-US" sz="2800" dirty="0" err="1" smtClean="0"/>
              <a:t>argparse.Action</a:t>
            </a:r>
            <a:r>
              <a:rPr lang="en-US" sz="2800" dirty="0" smtClean="0"/>
              <a:t>, You must supply a __call__ method.</a:t>
            </a:r>
            <a:br>
              <a:rPr lang="en-US" sz="2800" dirty="0" smtClean="0"/>
            </a:br>
            <a:r>
              <a:rPr lang="en-US" sz="2800" dirty="0" smtClean="0"/>
              <a:t>(usually easier to just use an if statement.)</a:t>
            </a:r>
          </a:p>
          <a:p>
            <a:r>
              <a:rPr lang="en-US" sz="2800" dirty="0" err="1" smtClean="0"/>
              <a:t>nargs</a:t>
            </a:r>
            <a:r>
              <a:rPr lang="en-US" sz="2800" dirty="0" smtClean="0"/>
              <a:t>=‘+’ or </a:t>
            </a:r>
            <a:r>
              <a:rPr lang="en-US" sz="2800" dirty="0" err="1" smtClean="0"/>
              <a:t>nargs</a:t>
            </a:r>
            <a:r>
              <a:rPr lang="en-US" sz="2800" dirty="0" smtClean="0"/>
              <a:t>=2, etc</a:t>
            </a:r>
            <a:endParaRPr lang="en-US" sz="2800" dirty="0" smtClean="0"/>
          </a:p>
          <a:p>
            <a:r>
              <a:rPr lang="en-US" sz="2800" dirty="0" smtClean="0"/>
              <a:t>The Python Docs have a huge tutorial on how to use </a:t>
            </a:r>
            <a:r>
              <a:rPr lang="en-US" sz="2800" dirty="0" err="1" smtClean="0"/>
              <a:t>Argparse</a:t>
            </a:r>
            <a:r>
              <a:rPr lang="en-US" sz="2800" dirty="0" smtClean="0"/>
              <a:t> </a:t>
            </a:r>
            <a:r>
              <a:rPr lang="en-US" sz="2800" dirty="0" smtClean="0"/>
              <a:t>to it’s full abilities. A link will be in the description!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Regular Expressions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</a:t>
            </a:r>
            <a:r>
              <a:rPr lang="en-US" dirty="0" err="1" smtClean="0"/>
              <a:t>Argparse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Argparse</a:t>
            </a:r>
            <a:r>
              <a:rPr lang="en-US" dirty="0" smtClean="0"/>
              <a:t> is a module that allows for neat and familiar option and argument parsing for our python programs</a:t>
            </a:r>
          </a:p>
          <a:p>
            <a:r>
              <a:rPr lang="en-US" dirty="0" smtClean="0"/>
              <a:t>Automatically generates the usage.</a:t>
            </a:r>
          </a:p>
          <a:p>
            <a:r>
              <a:rPr lang="en-US" dirty="0" smtClean="0"/>
              <a:t>Has inbuilt help functions</a:t>
            </a:r>
          </a:p>
          <a:p>
            <a:r>
              <a:rPr lang="en-US" dirty="0" smtClean="0"/>
              <a:t>Auto formats the output for the console.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with the python system module to grab the arguments from the command line.</a:t>
            </a:r>
          </a:p>
          <a:p>
            <a:r>
              <a:rPr lang="en-US" dirty="0" smtClean="0"/>
              <a:t>Supports checking and making sure required arguments are provided.</a:t>
            </a:r>
          </a:p>
          <a:p>
            <a:r>
              <a:rPr lang="en-US" i="1" dirty="0" smtClean="0"/>
              <a:t>python fibn.py  10</a:t>
            </a:r>
          </a:p>
          <a:p>
            <a:r>
              <a:rPr lang="en-US" dirty="0" smtClean="0"/>
              <a:t>program  &lt;</a:t>
            </a:r>
            <a:r>
              <a:rPr lang="en-US" dirty="0" err="1" smtClean="0"/>
              <a:t>fibonacci</a:t>
            </a:r>
            <a:r>
              <a:rPr lang="en-US" dirty="0" smtClean="0"/>
              <a:t> num&gt;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parser </a:t>
            </a:r>
            <a:r>
              <a:rPr lang="en-US" i="1" dirty="0" smtClean="0"/>
              <a:t>= </a:t>
            </a:r>
            <a:r>
              <a:rPr lang="en-US" i="1" dirty="0" err="1" smtClean="0"/>
              <a:t>argparse.ArgumentParser</a:t>
            </a:r>
            <a:r>
              <a:rPr lang="en-US" i="1" dirty="0" smtClean="0"/>
              <a:t>()</a:t>
            </a:r>
            <a:br>
              <a:rPr lang="en-US" i="1" dirty="0" smtClean="0"/>
            </a:br>
            <a:r>
              <a:rPr lang="en-US" i="1" dirty="0" err="1" smtClean="0"/>
              <a:t>parser.add_argument</a:t>
            </a:r>
            <a:r>
              <a:rPr lang="en-US" i="1" dirty="0" smtClean="0"/>
              <a:t>("num", help</a:t>
            </a:r>
            <a:r>
              <a:rPr lang="en-US" i="1" dirty="0" smtClean="0"/>
              <a:t>=“help </a:t>
            </a:r>
            <a:r>
              <a:rPr lang="en-US" i="1" dirty="0" err="1" smtClean="0"/>
              <a:t>text”,type</a:t>
            </a:r>
            <a:r>
              <a:rPr lang="en-US" i="1" dirty="0" smtClean="0"/>
              <a:t>=</a:t>
            </a:r>
            <a:r>
              <a:rPr lang="en-US" i="1" dirty="0" err="1" smtClean="0"/>
              <a:t>int</a:t>
            </a:r>
            <a:r>
              <a:rPr lang="en-US" i="1" dirty="0" smtClean="0"/>
              <a:t>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args</a:t>
            </a:r>
            <a:r>
              <a:rPr lang="en-US" i="1" dirty="0" smtClean="0"/>
              <a:t> = </a:t>
            </a:r>
            <a:r>
              <a:rPr lang="en-US" i="1" dirty="0" err="1" smtClean="0"/>
              <a:t>parser.parse_args</a:t>
            </a:r>
            <a:r>
              <a:rPr lang="en-US" i="1" dirty="0" smtClean="0"/>
              <a:t>()</a:t>
            </a:r>
          </a:p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print args.num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Positional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Positional arguments are required arguments that we need for our program to complete.</a:t>
            </a:r>
          </a:p>
          <a:p>
            <a:r>
              <a:rPr lang="en-US" dirty="0" smtClean="0"/>
              <a:t>Positional arguments do not require the dash(-) because it is not an option.</a:t>
            </a:r>
          </a:p>
          <a:p>
            <a:r>
              <a:rPr lang="en-US" dirty="0" smtClean="0"/>
              <a:t>In the case of the Fibonacci program this is the number </a:t>
            </a:r>
            <a:r>
              <a:rPr lang="en-US" dirty="0" smtClean="0"/>
              <a:t>num </a:t>
            </a:r>
            <a:r>
              <a:rPr lang="en-US" dirty="0" smtClean="0"/>
              <a:t>to count up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fibn.py</a:t>
            </a:r>
          </a:p>
          <a:p>
            <a:r>
              <a:rPr lang="en-US" dirty="0" smtClean="0"/>
              <a:t>Will take the Fibonacci number to output using a position argument </a:t>
            </a:r>
          </a:p>
          <a:p>
            <a:r>
              <a:rPr lang="en-US" dirty="0" smtClean="0"/>
              <a:t>add a help output for the help command to show.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their title indicates, the optional arguments are optional.</a:t>
            </a:r>
          </a:p>
          <a:p>
            <a:r>
              <a:rPr lang="en-US" dirty="0" smtClean="0"/>
              <a:t>The -h option is already inbuilt by default</a:t>
            </a:r>
          </a:p>
          <a:p>
            <a:r>
              <a:rPr lang="en-US" dirty="0" smtClean="0"/>
              <a:t>We can create as many as we like and </a:t>
            </a:r>
            <a:r>
              <a:rPr lang="en-US" dirty="0" err="1" smtClean="0"/>
              <a:t>argparse</a:t>
            </a:r>
            <a:r>
              <a:rPr lang="en-US" dirty="0" smtClean="0"/>
              <a:t> will handle it.</a:t>
            </a:r>
          </a:p>
          <a:p>
            <a:r>
              <a:rPr lang="en-US" dirty="0" smtClean="0"/>
              <a:t>Like the positional arguments the help will be automatically added to the help output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parser.add_argument</a:t>
            </a:r>
            <a:r>
              <a:rPr lang="en-US" i="1" dirty="0" smtClean="0"/>
              <a:t>(“--quiet", </a:t>
            </a:r>
            <a:r>
              <a:rPr lang="en-US" i="1" dirty="0" smtClean="0"/>
              <a:t>help=“help </a:t>
            </a:r>
            <a:r>
              <a:rPr lang="en-US" i="1" dirty="0" err="1" smtClean="0"/>
              <a:t>text</a:t>
            </a:r>
            <a:r>
              <a:rPr lang="en-US" i="1" dirty="0" err="1" smtClean="0"/>
              <a:t>”,action</a:t>
            </a:r>
            <a:r>
              <a:rPr lang="en-US" i="1" dirty="0" smtClean="0"/>
              <a:t>=“</a:t>
            </a:r>
            <a:r>
              <a:rPr lang="en-US" i="1" dirty="0" err="1" smtClean="0"/>
              <a:t>store_true</a:t>
            </a:r>
            <a:r>
              <a:rPr lang="en-US" i="1" dirty="0" smtClean="0"/>
              <a:t>”)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</a:t>
            </a:r>
            <a:r>
              <a:rPr lang="en-US" dirty="0" smtClean="0"/>
              <a:t>modify fibn.py</a:t>
            </a:r>
            <a:endParaRPr lang="en-US" dirty="0" smtClean="0"/>
          </a:p>
          <a:p>
            <a:r>
              <a:rPr lang="en-US" dirty="0" smtClean="0"/>
              <a:t>Will take the Fibonacci number to output using a position argument </a:t>
            </a:r>
          </a:p>
          <a:p>
            <a:r>
              <a:rPr lang="en-US" dirty="0" smtClean="0"/>
              <a:t>Optional output number to file. “--output”</a:t>
            </a:r>
          </a:p>
          <a:p>
            <a:r>
              <a:rPr lang="en-US" dirty="0" smtClean="0"/>
              <a:t>Add a short option </a:t>
            </a:r>
            <a:r>
              <a:rPr lang="en-US" dirty="0" err="1" smtClean="0"/>
              <a:t>aswell</a:t>
            </a:r>
            <a:r>
              <a:rPr lang="en-US" dirty="0" smtClean="0"/>
              <a:t>. “-o”</a:t>
            </a:r>
            <a:endParaRPr lang="en-US" dirty="0" smtClean="0"/>
          </a:p>
          <a:p>
            <a:r>
              <a:rPr lang="en-US" dirty="0" smtClean="0"/>
              <a:t>Add help for the optional </a:t>
            </a:r>
            <a:r>
              <a:rPr lang="en-US" dirty="0" smtClean="0"/>
              <a:t>output.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Mutually Exclusive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select one option or another option, but not both!</a:t>
            </a:r>
          </a:p>
          <a:p>
            <a:r>
              <a:rPr lang="en-US" dirty="0" smtClean="0"/>
              <a:t>This can be done with a group.</a:t>
            </a:r>
          </a:p>
          <a:p>
            <a:r>
              <a:rPr lang="en-US" dirty="0" smtClean="0"/>
              <a:t>Automatically generates an output telling the user you can only pick one, should they try to use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451</Words>
  <Application>Microsoft Office PowerPoint</Application>
  <PresentationFormat>On-screen Show (16:9)</PresentationFormat>
  <Paragraphs>62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Argparse</vt:lpstr>
      <vt:lpstr>What is a Argparse?</vt:lpstr>
      <vt:lpstr>How it works!</vt:lpstr>
      <vt:lpstr>How it works!</vt:lpstr>
      <vt:lpstr>Positional Arguments</vt:lpstr>
      <vt:lpstr>Fibonacci program</vt:lpstr>
      <vt:lpstr>Optional Arguments</vt:lpstr>
      <vt:lpstr>Fibonacci program</vt:lpstr>
      <vt:lpstr>Mutually Exclusive Arguments</vt:lpstr>
      <vt:lpstr>Fibonacci program</vt:lpstr>
      <vt:lpstr>Why use it?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230</cp:revision>
  <dcterms:created xsi:type="dcterms:W3CDTF">2013-09-22T18:12:34Z</dcterms:created>
  <dcterms:modified xsi:type="dcterms:W3CDTF">2014-09-12T06:28:03Z</dcterms:modified>
</cp:coreProperties>
</file>