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58" r:id="rId6"/>
    <p:sldId id="267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Optparse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Optparse?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Optparse</a:t>
            </a:r>
            <a:r>
              <a:rPr lang="en-US" dirty="0" smtClean="0"/>
              <a:t> is a module that allows for neat and familiar option and argument parsing for our python programs</a:t>
            </a:r>
          </a:p>
          <a:p>
            <a:r>
              <a:rPr lang="en-US" dirty="0" smtClean="0"/>
              <a:t>Has inbuilt help functions</a:t>
            </a:r>
          </a:p>
          <a:p>
            <a:r>
              <a:rPr lang="en-US" dirty="0" smtClean="0"/>
              <a:t>Auto formats the output for the console.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 with the python system module to grab the arguments from the command line.</a:t>
            </a:r>
          </a:p>
          <a:p>
            <a:r>
              <a:rPr lang="en-US" dirty="0" smtClean="0"/>
              <a:t>Supports options (-o etc) as well as custom arguments.( text.txt)</a:t>
            </a:r>
          </a:p>
          <a:p>
            <a:r>
              <a:rPr lang="en-US" i="1" dirty="0" smtClean="0"/>
              <a:t>python fibn.py  -n 10  -o text.txt</a:t>
            </a:r>
          </a:p>
          <a:p>
            <a:r>
              <a:rPr lang="en-US" dirty="0" smtClean="0"/>
              <a:t>program  -n &lt;</a:t>
            </a:r>
            <a:r>
              <a:rPr lang="en-US" dirty="0" err="1" smtClean="0"/>
              <a:t>fibonacci</a:t>
            </a:r>
            <a:r>
              <a:rPr lang="en-US" dirty="0" smtClean="0"/>
              <a:t> num&gt;  -o &lt;output file&gt;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Fibonacci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fibn.py</a:t>
            </a:r>
          </a:p>
          <a:p>
            <a:r>
              <a:rPr lang="en-US" dirty="0" smtClean="0"/>
              <a:t>Will take the option of the </a:t>
            </a:r>
            <a:r>
              <a:rPr lang="en-US" dirty="0" err="1" smtClean="0"/>
              <a:t>fibonacci</a:t>
            </a:r>
            <a:r>
              <a:rPr lang="en-US" dirty="0" smtClean="0"/>
              <a:t> number to output</a:t>
            </a:r>
          </a:p>
          <a:p>
            <a:r>
              <a:rPr lang="en-US" dirty="0" smtClean="0"/>
              <a:t>Optional output file to print the number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Optparse</a:t>
            </a:r>
            <a:r>
              <a:rPr lang="en-US" dirty="0" smtClean="0"/>
              <a:t> makes it easy to handle command line options and arguments.</a:t>
            </a:r>
          </a:p>
          <a:p>
            <a:r>
              <a:rPr lang="en-US" dirty="0" smtClean="0"/>
              <a:t>Comes default with Python.</a:t>
            </a:r>
          </a:p>
          <a:p>
            <a:r>
              <a:rPr lang="en-US" dirty="0" smtClean="0"/>
              <a:t>Formats usage and help output.</a:t>
            </a:r>
          </a:p>
          <a:p>
            <a:r>
              <a:rPr lang="en-US" dirty="0" smtClean="0"/>
              <a:t>Allows dynamic data input to change the output of your 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Extra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Optparse</a:t>
            </a:r>
            <a:r>
              <a:rPr lang="en-US" sz="2800" dirty="0" smtClean="0"/>
              <a:t> can be extended by creating a subclass and defining your own actions. Though this is difficult and in most cases can be avoided with the callback action.</a:t>
            </a:r>
          </a:p>
          <a:p>
            <a:r>
              <a:rPr lang="en-US" sz="2800" dirty="0" smtClean="0"/>
              <a:t>Callback is a built in action that allows you to specify a function to be called based on an option (-c) for example could call a function to set the programs default values.</a:t>
            </a:r>
          </a:p>
          <a:p>
            <a:r>
              <a:rPr lang="en-US" sz="2800" dirty="0" smtClean="0"/>
              <a:t>The Python Docs have a huge tutorial on how to use </a:t>
            </a:r>
            <a:r>
              <a:rPr lang="en-US" sz="2800" dirty="0" err="1" smtClean="0"/>
              <a:t>Optparse</a:t>
            </a:r>
            <a:r>
              <a:rPr lang="en-US" sz="2800" dirty="0" smtClean="0"/>
              <a:t> to it’s full abilities. A link will be in the description!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Regular Expressions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264</Words>
  <Application>Microsoft Office PowerPoint</Application>
  <PresentationFormat>On-screen Show (16:9)</PresentationFormat>
  <Paragraphs>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Optparse</vt:lpstr>
      <vt:lpstr>What is a Optparse?</vt:lpstr>
      <vt:lpstr>How it works!</vt:lpstr>
      <vt:lpstr>Fibonacci program</vt:lpstr>
      <vt:lpstr>Why use it?</vt:lpstr>
      <vt:lpstr>Extra Info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193</cp:revision>
  <dcterms:created xsi:type="dcterms:W3CDTF">2013-09-22T18:12:34Z</dcterms:created>
  <dcterms:modified xsi:type="dcterms:W3CDTF">2014-02-12T14:03:59Z</dcterms:modified>
</cp:coreProperties>
</file>