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64" r:id="rId5"/>
    <p:sldId id="269" r:id="rId6"/>
    <p:sldId id="265" r:id="rId7"/>
    <p:sldId id="270" r:id="rId8"/>
    <p:sldId id="273" r:id="rId9"/>
    <p:sldId id="271" r:id="rId10"/>
    <p:sldId id="272" r:id="rId11"/>
    <p:sldId id="258" r:id="rId12"/>
    <p:sldId id="267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Advanced #4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Search &amp; Replace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implements search and replace in a nice little method called sub() (Substitute)</a:t>
            </a:r>
          </a:p>
          <a:p>
            <a:r>
              <a:rPr lang="en-US" dirty="0" smtClean="0"/>
              <a:t>sub(pattern, </a:t>
            </a:r>
            <a:r>
              <a:rPr lang="en-US" dirty="0" err="1" smtClean="0"/>
              <a:t>repl</a:t>
            </a:r>
            <a:r>
              <a:rPr lang="en-US" dirty="0" smtClean="0"/>
              <a:t>, string, max=0)</a:t>
            </a:r>
          </a:p>
          <a:p>
            <a:r>
              <a:rPr lang="en-US" dirty="0" smtClean="0"/>
              <a:t>Sub takes a pattern and a string to replace it with and a string to search through. You can limit the amount of replaces by overwriting the max variable.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Sometime in your programming career you will need to search/match/replace for </a:t>
            </a:r>
            <a:r>
              <a:rPr lang="en-US" sz="2800" dirty="0" smtClean="0"/>
              <a:t>text information. There is no point re-inventing the wheel and regular expressions can run really quick!</a:t>
            </a:r>
          </a:p>
          <a:p>
            <a:r>
              <a:rPr lang="en-US" sz="2800" dirty="0" smtClean="0"/>
              <a:t>Most Programming languages use the same </a:t>
            </a:r>
            <a:r>
              <a:rPr lang="en-US" sz="2800" dirty="0" err="1" smtClean="0"/>
              <a:t>RegEx</a:t>
            </a:r>
            <a:r>
              <a:rPr lang="en-US" sz="2800" dirty="0" smtClean="0"/>
              <a:t> pattern syntax. So it’s useful to understand what the patterns mean and how they’re constructed.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Extra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using the same pattern multiple times in a program, make your program more efficient by compiling the expression. (Creating the expression takes the longest time and more cycles on the CPU)</a:t>
            </a:r>
            <a:br>
              <a:rPr lang="en-US" sz="2800" dirty="0" smtClean="0"/>
            </a:br>
            <a:r>
              <a:rPr lang="en-US" sz="2800" dirty="0" smtClean="0"/>
              <a:t>EG:</a:t>
            </a:r>
            <a:br>
              <a:rPr lang="en-US" sz="2800" dirty="0" smtClean="0"/>
            </a:br>
            <a:r>
              <a:rPr lang="en-US" sz="2800" dirty="0" err="1" smtClean="0"/>
              <a:t>myReg</a:t>
            </a:r>
            <a:r>
              <a:rPr lang="en-US" sz="2800" dirty="0" smtClean="0"/>
              <a:t> = </a:t>
            </a:r>
            <a:r>
              <a:rPr lang="en-US" sz="2800" dirty="0" err="1" smtClean="0"/>
              <a:t>re.compile</a:t>
            </a:r>
            <a:r>
              <a:rPr lang="en-US" sz="2800" dirty="0" smtClean="0"/>
              <a:t>(pattern)</a:t>
            </a:r>
            <a:br>
              <a:rPr lang="en-US" sz="2800" dirty="0" smtClean="0"/>
            </a:br>
            <a:r>
              <a:rPr lang="en-US" sz="2800" dirty="0" smtClean="0"/>
              <a:t>result = </a:t>
            </a:r>
            <a:r>
              <a:rPr lang="en-US" sz="2800" dirty="0" err="1" smtClean="0"/>
              <a:t>myReg.match</a:t>
            </a:r>
            <a:r>
              <a:rPr lang="en-US" sz="2800" dirty="0" smtClean="0"/>
              <a:t>(string)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 Regular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regular Expression or </a:t>
            </a:r>
            <a:r>
              <a:rPr lang="en-US" dirty="0" err="1" smtClean="0"/>
              <a:t>RegEx</a:t>
            </a:r>
            <a:r>
              <a:rPr lang="en-US" dirty="0" smtClean="0"/>
              <a:t> for short is a Pattern matching Language.</a:t>
            </a:r>
          </a:p>
          <a:p>
            <a:r>
              <a:rPr lang="en-US" dirty="0" smtClean="0"/>
              <a:t>The Regular language was invented by American Mathematician Stephen </a:t>
            </a:r>
            <a:r>
              <a:rPr lang="en-US" dirty="0" err="1" smtClean="0"/>
              <a:t>Kleene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for Searches, Find, Replace, validation.</a:t>
            </a:r>
          </a:p>
          <a:p>
            <a:r>
              <a:rPr lang="en-US" dirty="0" smtClean="0"/>
              <a:t>Most programming languages support </a:t>
            </a:r>
            <a:r>
              <a:rPr lang="en-US" dirty="0" err="1" smtClean="0"/>
              <a:t>RegEx</a:t>
            </a:r>
            <a:r>
              <a:rPr lang="en-US" dirty="0" smtClean="0"/>
              <a:t> and others require additional libraries.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 Regular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Expression is a string of characters. There is two types of characters Metacharacters which have a special meaning, and Regular characters which have literal meaning.</a:t>
            </a:r>
          </a:p>
          <a:p>
            <a:r>
              <a:rPr lang="en-US" dirty="0" smtClean="0"/>
              <a:t>Can be simple and easy to learn, However takes a long time to master and use advanced expressions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is a few different algorithms that regular expressions can use. The most common being a DFA or (Deterministic Finite Automaton) </a:t>
            </a:r>
          </a:p>
          <a:p>
            <a:r>
              <a:rPr lang="en-US" dirty="0" smtClean="0"/>
              <a:t>The DFA algorithm is modified to use a pattern to specify it’s </a:t>
            </a:r>
            <a:r>
              <a:rPr lang="en-US" dirty="0" smtClean="0"/>
              <a:t>c</a:t>
            </a:r>
            <a:r>
              <a:rPr lang="en-US" dirty="0" smtClean="0"/>
              <a:t>omputation rules.</a:t>
            </a:r>
          </a:p>
          <a:p>
            <a:r>
              <a:rPr lang="en-US" dirty="0" smtClean="0"/>
              <a:t>This is a dee</a:t>
            </a:r>
            <a:r>
              <a:rPr lang="en-US" dirty="0" smtClean="0"/>
              <a:t>p topic so I won’t go into it much. </a:t>
            </a:r>
          </a:p>
          <a:p>
            <a:r>
              <a:rPr lang="en-US" dirty="0" smtClean="0"/>
              <a:t>The DFA algorithm takes O(2</a:t>
            </a:r>
            <a:r>
              <a:rPr lang="en-US" baseline="30000" dirty="0" smtClean="0"/>
              <a:t>m</a:t>
            </a:r>
            <a:r>
              <a:rPr lang="en-US" dirty="0" smtClean="0"/>
              <a:t>) to construct the Regular Expression (Where m is the length of the </a:t>
            </a:r>
            <a:r>
              <a:rPr lang="en-US" dirty="0" err="1" smtClean="0"/>
              <a:t>RegEx</a:t>
            </a:r>
            <a:r>
              <a:rPr lang="en-US" dirty="0" smtClean="0"/>
              <a:t> Pattern) then O(n) time to search a string of length 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Metacharacters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691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6400800"/>
              </a:tblGrid>
              <a:tr h="2804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Metacharacter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Matches any single character (EG:</a:t>
                      </a:r>
                      <a:r>
                        <a:rPr lang="en-US" sz="1400" baseline="0" dirty="0" smtClean="0"/>
                        <a:t> “.at” would match cat, hat, sat)</a:t>
                      </a:r>
                      <a:endParaRPr lang="en-US" sz="1400" dirty="0"/>
                    </a:p>
                  </a:txBody>
                  <a:tcPr/>
                </a:tc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   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Matches</a:t>
                      </a:r>
                      <a:r>
                        <a:rPr lang="en-US" sz="1400" baseline="0" dirty="0" smtClean="0"/>
                        <a:t> a single character contained with the brackets (EG: “[</a:t>
                      </a:r>
                      <a:r>
                        <a:rPr lang="en-US" sz="1400" baseline="0" dirty="0" err="1" smtClean="0"/>
                        <a:t>ch</a:t>
                      </a:r>
                      <a:r>
                        <a:rPr lang="en-US" sz="1400" baseline="0" dirty="0" smtClean="0"/>
                        <a:t>]at” would match cat, hat. but not sat) (you can use ranges too [a-z])</a:t>
                      </a:r>
                      <a:endParaRPr lang="en-US" sz="1400" dirty="0"/>
                    </a:p>
                  </a:txBody>
                  <a:tcPr/>
                </a:tc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[^   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Matches a single character</a:t>
                      </a:r>
                      <a:r>
                        <a:rPr lang="en-US" sz="1400" baseline="0" dirty="0" smtClean="0"/>
                        <a:t> NOT contained within the brackets (EG: “[^c]at” would match hat, sat. but not cat)</a:t>
                      </a:r>
                      <a:endParaRPr lang="en-US" sz="1400" dirty="0"/>
                    </a:p>
                  </a:txBody>
                  <a:tcPr/>
                </a:tc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^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Matches the expression if at</a:t>
                      </a:r>
                      <a:r>
                        <a:rPr lang="en-US" sz="1400" baseline="0" dirty="0" smtClean="0"/>
                        <a:t> the start of the string (EG: “^.at” would match cat, hat, sat if located at the start of the string.)</a:t>
                      </a:r>
                      <a:endParaRPr lang="en-US" sz="1400" dirty="0"/>
                    </a:p>
                  </a:txBody>
                  <a:tcPr/>
                </a:tc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Same as above however at the end</a:t>
                      </a:r>
                      <a:r>
                        <a:rPr lang="en-US" sz="1400" baseline="0" dirty="0" smtClean="0"/>
                        <a:t> (EG: “.at$” would match cat, hat, sat if located at the end of the string.)</a:t>
                      </a:r>
                      <a:endParaRPr lang="en-US" sz="1400" dirty="0"/>
                    </a:p>
                  </a:txBody>
                  <a:tcPr/>
                </a:tc>
              </a:tr>
              <a:tr h="2804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   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Contains sub expressions (Think</a:t>
                      </a:r>
                      <a:r>
                        <a:rPr lang="en-US" sz="1400" baseline="0" dirty="0" smtClean="0"/>
                        <a:t> BODMAS/BOMDAS)</a:t>
                      </a:r>
                      <a:endParaRPr lang="en-US" sz="1400" dirty="0"/>
                    </a:p>
                  </a:txBody>
                  <a:tcPr/>
                </a:tc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Matches the preceding element zero or more times (EG: “c.*” would match any word starting with c,</a:t>
                      </a:r>
                      <a:r>
                        <a:rPr lang="en-US" sz="1400" baseline="0" dirty="0" smtClean="0"/>
                        <a:t> cat, coat, class)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Matching &amp;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gives us two base methods to use our regular expression with.</a:t>
            </a:r>
          </a:p>
          <a:p>
            <a:r>
              <a:rPr lang="en-US" dirty="0" smtClean="0"/>
              <a:t>m</a:t>
            </a:r>
            <a:r>
              <a:rPr lang="en-US" dirty="0" smtClean="0"/>
              <a:t>atch() – Checks to see if the expression matches the entire string</a:t>
            </a:r>
          </a:p>
          <a:p>
            <a:r>
              <a:rPr lang="en-US" dirty="0" smtClean="0"/>
              <a:t>s</a:t>
            </a:r>
            <a:r>
              <a:rPr lang="en-US" dirty="0" smtClean="0"/>
              <a:t>earch() – Checks to see if there is a match anywhere in the string.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regtest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basic test of match and search</a:t>
            </a:r>
          </a:p>
          <a:p>
            <a:r>
              <a:rPr lang="en-US" dirty="0" smtClean="0"/>
              <a:t>When constructing an expression we use a raw string to avoid problems with python.</a:t>
            </a:r>
          </a:p>
          <a:p>
            <a:r>
              <a:rPr lang="en-US" dirty="0" smtClean="0"/>
              <a:t>This is just an r before the string: </a:t>
            </a:r>
            <a:r>
              <a:rPr lang="en-US" dirty="0" err="1" smtClean="0">
                <a:solidFill>
                  <a:srgbClr val="FF0000"/>
                </a:solidFill>
              </a:rPr>
              <a:t>r’pattern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Let’s </a:t>
            </a:r>
            <a:r>
              <a:rPr lang="en-US" dirty="0" smtClean="0"/>
              <a:t>create a </a:t>
            </a:r>
            <a:r>
              <a:rPr lang="en-US" dirty="0" smtClean="0"/>
              <a:t>regtest.py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Lookup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</a:t>
            </a:r>
            <a:r>
              <a:rPr lang="en-US" dirty="0" smtClean="0"/>
              <a:t>lookup.py</a:t>
            </a:r>
          </a:p>
          <a:p>
            <a:r>
              <a:rPr lang="en-US" dirty="0" smtClean="0"/>
              <a:t>A command line program that we use to search a text file for a certain word.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Option Flags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640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re.I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Ignore case</a:t>
                      </a:r>
                      <a:r>
                        <a:rPr lang="en-US" baseline="0" dirty="0" smtClean="0"/>
                        <a:t> matching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re.M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Makes $ match</a:t>
                      </a:r>
                      <a:r>
                        <a:rPr lang="en-US" baseline="0" dirty="0" smtClean="0"/>
                        <a:t> the end of a line and ^ the start of a line.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re.S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Makes . (dot) Match any character even</a:t>
                      </a:r>
                      <a:r>
                        <a:rPr lang="en-US" baseline="0" dirty="0" smtClean="0"/>
                        <a:t> the new line character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re.U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Interprets</a:t>
                      </a:r>
                      <a:r>
                        <a:rPr lang="en-US" baseline="0" dirty="0" smtClean="0"/>
                        <a:t> in Unicode.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Ignores whitespace within the pattern.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711</Words>
  <Application>Microsoft Office PowerPoint</Application>
  <PresentationFormat>On-screen Show (16:9)</PresentationFormat>
  <Paragraphs>72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Regular Expressions </vt:lpstr>
      <vt:lpstr>What is a Regular Expression?</vt:lpstr>
      <vt:lpstr>What is a Regular Expression?</vt:lpstr>
      <vt:lpstr>How it works!</vt:lpstr>
      <vt:lpstr>Metacharacters</vt:lpstr>
      <vt:lpstr>Matching &amp; Searching</vt:lpstr>
      <vt:lpstr>regtest Program</vt:lpstr>
      <vt:lpstr>Lookup Program</vt:lpstr>
      <vt:lpstr>Option Flags</vt:lpstr>
      <vt:lpstr>Search &amp; Replace</vt:lpstr>
      <vt:lpstr>Why use it?</vt:lpstr>
      <vt:lpstr>Extra Info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216</cp:revision>
  <dcterms:created xsi:type="dcterms:W3CDTF">2013-09-22T18:12:34Z</dcterms:created>
  <dcterms:modified xsi:type="dcterms:W3CDTF">2014-03-11T08:41:58Z</dcterms:modified>
</cp:coreProperties>
</file>