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4" r:id="rId4"/>
    <p:sldId id="270" r:id="rId5"/>
    <p:sldId id="272" r:id="rId6"/>
    <p:sldId id="273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702" y="-7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7FE79-2ED4-4A54-BABE-B0A46355624B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80DCC-863B-4744-BF23-B646AF815D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80DCC-863B-4744-BF23-B646AF815DE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40000" t="-7000" r="-10000" b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D35D-6716-454E-BA7A-F7F0C152AA1F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Networked Chat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Python Advanced #6.5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Preamble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43300"/>
          </a:xfrm>
        </p:spPr>
        <p:txBody>
          <a:bodyPr>
            <a:normAutofit/>
          </a:bodyPr>
          <a:lstStyle/>
          <a:p>
            <a:r>
              <a:rPr lang="en-US" dirty="0" smtClean="0"/>
              <a:t>This is an extension of the Networking Tutorial.</a:t>
            </a:r>
          </a:p>
          <a:p>
            <a:r>
              <a:rPr lang="en-US" dirty="0" smtClean="0"/>
              <a:t>I cover the how to set up TCP and UDP connections there.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it works!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will be creating a basic client/server anonymous command-line chat program.</a:t>
            </a:r>
          </a:p>
          <a:p>
            <a:r>
              <a:rPr lang="en-US" dirty="0" smtClean="0"/>
              <a:t>The clients will send messages to the server with their desired username attached.</a:t>
            </a:r>
          </a:p>
          <a:p>
            <a:r>
              <a:rPr lang="en-US" dirty="0" smtClean="0"/>
              <a:t>The server will broadcast all the messages it receives to all the clients who have spoken too 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Server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server will keep a list of client IP’s and ports.</a:t>
            </a:r>
          </a:p>
          <a:p>
            <a:r>
              <a:rPr lang="en-US" dirty="0" smtClean="0"/>
              <a:t>When a message is received it is sent too all existing clients.</a:t>
            </a:r>
          </a:p>
          <a:p>
            <a:r>
              <a:rPr lang="en-US" dirty="0" smtClean="0"/>
              <a:t>A log of time and message is printed to screen.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Client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client will ask the user for a username.</a:t>
            </a:r>
          </a:p>
          <a:p>
            <a:r>
              <a:rPr lang="en-US" dirty="0" smtClean="0"/>
              <a:t>A separate thread will handle incoming messages</a:t>
            </a:r>
          </a:p>
          <a:p>
            <a:r>
              <a:rPr lang="en-US" dirty="0" smtClean="0"/>
              <a:t>Because event driven command line tricks are different for each OS, I went with a press enter to refresh.</a:t>
            </a:r>
            <a:endParaRPr lang="en-US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hope this gave a more hands look at networking. </a:t>
            </a:r>
          </a:p>
          <a:p>
            <a:r>
              <a:rPr lang="en-US" dirty="0" smtClean="0"/>
              <a:t>Thanks for Watching!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2860</TotalTime>
  <Words>175</Words>
  <Application>Microsoft Office PowerPoint</Application>
  <PresentationFormat>On-screen Show (16:9)</PresentationFormat>
  <Paragraphs>21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 Networked Chat</vt:lpstr>
      <vt:lpstr>Preamble</vt:lpstr>
      <vt:lpstr>How it works!</vt:lpstr>
      <vt:lpstr>Server Program</vt:lpstr>
      <vt:lpstr>Client Program</vt:lpstr>
      <vt:lpstr>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&amp; Setup</dc:title>
  <dc:creator>Draps</dc:creator>
  <cp:lastModifiedBy>Draps</cp:lastModifiedBy>
  <cp:revision>246</cp:revision>
  <dcterms:created xsi:type="dcterms:W3CDTF">2013-09-22T18:12:34Z</dcterms:created>
  <dcterms:modified xsi:type="dcterms:W3CDTF">2014-04-22T09:46:23Z</dcterms:modified>
</cp:coreProperties>
</file>