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5" r:id="rId4"/>
    <p:sldId id="281" r:id="rId5"/>
    <p:sldId id="282" r:id="rId6"/>
    <p:sldId id="286" r:id="rId7"/>
    <p:sldId id="284" r:id="rId8"/>
    <p:sldId id="264" r:id="rId9"/>
    <p:sldId id="278" r:id="rId10"/>
    <p:sldId id="283" r:id="rId11"/>
    <p:sldId id="276" r:id="rId12"/>
    <p:sldId id="263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CGI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Advanced </a:t>
            </a:r>
            <a:r>
              <a:rPr lang="en-US" dirty="0" smtClean="0"/>
              <a:t>#7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Simple hello ‘insert name’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3058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Let’s create a simple script that grabs the entered name from POST and prints out hello to that name.</a:t>
            </a:r>
          </a:p>
          <a:p>
            <a:r>
              <a:rPr lang="en-US" dirty="0" smtClean="0"/>
              <a:t>Let’s just modify our hello.py file.</a:t>
            </a:r>
          </a:p>
          <a:p>
            <a:endParaRPr lang="en-US" dirty="0" smtClean="0"/>
          </a:p>
          <a:p>
            <a:r>
              <a:rPr lang="en-US" dirty="0" smtClean="0"/>
              <a:t>Then lets add a check box to see if they are happy or sad or both,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When debugging you code you can use the </a:t>
            </a:r>
            <a:r>
              <a:rPr lang="en-US" sz="2800" dirty="0" err="1" smtClean="0"/>
              <a:t>cgitb</a:t>
            </a:r>
            <a:r>
              <a:rPr lang="en-US" sz="2800" dirty="0" smtClean="0"/>
              <a:t> module to output errors to the page.</a:t>
            </a:r>
          </a:p>
          <a:p>
            <a:r>
              <a:rPr lang="en-US" sz="2800" dirty="0" smtClean="0"/>
              <a:t>Import </a:t>
            </a:r>
            <a:r>
              <a:rPr lang="en-US" sz="2800" dirty="0" err="1" smtClean="0"/>
              <a:t>cgitb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cgitb.enable</a:t>
            </a:r>
            <a:r>
              <a:rPr lang="en-US" sz="2800" dirty="0" smtClean="0"/>
              <a:t>()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cgitb.enable</a:t>
            </a:r>
            <a:r>
              <a:rPr lang="en-US" sz="2800" dirty="0" smtClean="0"/>
              <a:t>() can be modified so that the error messages are saved to a file rather than output to users of your script. This can be done with:</a:t>
            </a:r>
            <a:br>
              <a:rPr lang="en-US" sz="2800" dirty="0" smtClean="0"/>
            </a:br>
            <a:r>
              <a:rPr lang="en-US" sz="2800" dirty="0" err="1" smtClean="0"/>
              <a:t>cgitb.enable</a:t>
            </a:r>
            <a:r>
              <a:rPr lang="en-US" sz="2800" dirty="0" smtClean="0"/>
              <a:t>(display=0, </a:t>
            </a:r>
            <a:r>
              <a:rPr lang="en-US" sz="2800" dirty="0" err="1" smtClean="0"/>
              <a:t>logdir</a:t>
            </a:r>
            <a:r>
              <a:rPr lang="en-US" sz="2800" dirty="0" smtClean="0"/>
              <a:t>=“/path/”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cgi.escape</a:t>
            </a:r>
            <a:r>
              <a:rPr lang="en-US" sz="2800" dirty="0" smtClean="0"/>
              <a:t>() Try to always escape user input if you plan to use it!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Interaction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This tutorial is about web interfacing, Having a basic understanding of HTML and how it works will be very helpful.</a:t>
            </a:r>
          </a:p>
          <a:p>
            <a:r>
              <a:rPr lang="en-US" dirty="0" smtClean="0"/>
              <a:t>If you have done any PHP before this will be familiar however in python.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</a:t>
            </a:r>
            <a:r>
              <a:rPr lang="en-US" dirty="0" smtClean="0"/>
              <a:t>CGI?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CGI stands for Common Gateway Interface.</a:t>
            </a:r>
          </a:p>
          <a:p>
            <a:r>
              <a:rPr lang="en-US" dirty="0" smtClean="0"/>
              <a:t>CGI is the standard for programs to interface with HTTP servers. (Some other servers too)</a:t>
            </a:r>
          </a:p>
          <a:p>
            <a:r>
              <a:rPr lang="en-US" dirty="0" smtClean="0"/>
              <a:t>This means we can take information from things like Forms.</a:t>
            </a:r>
          </a:p>
          <a:p>
            <a:r>
              <a:rPr lang="en-US" dirty="0" smtClean="0"/>
              <a:t>CGI scripts generally go in a web server’s </a:t>
            </a:r>
            <a:r>
              <a:rPr lang="en-US" dirty="0" err="1" smtClean="0"/>
              <a:t>cgi</a:t>
            </a:r>
            <a:r>
              <a:rPr lang="en-US" dirty="0" smtClean="0"/>
              <a:t>-bin directory.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</a:t>
            </a:r>
            <a:r>
              <a:rPr lang="en-US" dirty="0" smtClean="0"/>
              <a:t>CGI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CGI programming is writing dynamically generating WebPages that respond to user input or WebPages that interact with software on the server.</a:t>
            </a:r>
          </a:p>
          <a:p>
            <a:r>
              <a:rPr lang="en-US" dirty="0" smtClean="0"/>
              <a:t>Things like </a:t>
            </a:r>
            <a:r>
              <a:rPr lang="en-US" dirty="0" err="1" smtClean="0"/>
              <a:t>D</a:t>
            </a:r>
            <a:r>
              <a:rPr lang="en-US" dirty="0" err="1" smtClean="0"/>
              <a:t>ropbox</a:t>
            </a:r>
            <a:r>
              <a:rPr lang="en-US" dirty="0" smtClean="0"/>
              <a:t> use python for it’s web interface.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To be able to get our CGI to work we need a web server we can play with.</a:t>
            </a:r>
          </a:p>
          <a:p>
            <a:r>
              <a:rPr lang="en-US" dirty="0" smtClean="0"/>
              <a:t>If you have your own web server and want to use that go ahead.</a:t>
            </a:r>
          </a:p>
          <a:p>
            <a:r>
              <a:rPr lang="en-US" dirty="0" smtClean="0"/>
              <a:t>If you don’t lets quickly set up and apache2 web server on our Ubuntu box.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To install Apache2 (which should be a standard package in almost all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en-US" dirty="0" err="1" smtClean="0"/>
              <a:t>distro’s</a:t>
            </a:r>
            <a:r>
              <a:rPr lang="en-US" dirty="0" smtClean="0"/>
              <a:t>) we use:</a:t>
            </a:r>
            <a:br>
              <a:rPr lang="en-US" dirty="0" smtClean="0"/>
            </a:br>
            <a:r>
              <a:rPr lang="en-US" dirty="0" err="1" smtClean="0"/>
              <a:t>sudo</a:t>
            </a:r>
            <a:r>
              <a:rPr lang="en-US" dirty="0" smtClean="0"/>
              <a:t> apt-get install apache2</a:t>
            </a:r>
          </a:p>
          <a:p>
            <a:r>
              <a:rPr lang="en-US" dirty="0" smtClean="0"/>
              <a:t>Then we must set the web server permissions to allow </a:t>
            </a:r>
            <a:r>
              <a:rPr lang="en-US" dirty="0" err="1" smtClean="0"/>
              <a:t>cgi</a:t>
            </a:r>
            <a:r>
              <a:rPr lang="en-US" dirty="0" smtClean="0"/>
              <a:t> programs to execute.</a:t>
            </a:r>
            <a:br>
              <a:rPr lang="en-US" dirty="0" smtClean="0"/>
            </a:br>
            <a:r>
              <a:rPr lang="en-US" dirty="0" smtClean="0"/>
              <a:t>For simplicity we will allow </a:t>
            </a:r>
            <a:r>
              <a:rPr lang="en-US" dirty="0" err="1" smtClean="0"/>
              <a:t>cgi</a:t>
            </a:r>
            <a:r>
              <a:rPr lang="en-US" dirty="0" smtClean="0"/>
              <a:t> to execute in the root directory.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Basic CGI python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Lets create a basic script that just prints out that it worked and print hello world 5 times.</a:t>
            </a:r>
          </a:p>
          <a:p>
            <a:r>
              <a:rPr lang="en-US" dirty="0" smtClean="0"/>
              <a:t>Lets call it hello.py</a:t>
            </a:r>
          </a:p>
          <a:p>
            <a:r>
              <a:rPr lang="en-US" dirty="0" smtClean="0"/>
              <a:t>Must have a line telling the web server where python is installed eg. </a:t>
            </a:r>
            <a:br>
              <a:rPr lang="en-US" dirty="0" smtClean="0"/>
            </a:br>
            <a:r>
              <a:rPr lang="en-US" i="1" dirty="0" smtClean="0">
                <a:solidFill>
                  <a:srgbClr val="FF0000"/>
                </a:solidFill>
              </a:rPr>
              <a:t>#!/</a:t>
            </a:r>
            <a:r>
              <a:rPr lang="en-US" i="1" dirty="0" err="1" smtClean="0">
                <a:solidFill>
                  <a:srgbClr val="FF0000"/>
                </a:solidFill>
              </a:rPr>
              <a:t>usr</a:t>
            </a:r>
            <a:r>
              <a:rPr lang="en-US" i="1" dirty="0" smtClean="0">
                <a:solidFill>
                  <a:srgbClr val="FF0000"/>
                </a:solidFill>
              </a:rPr>
              <a:t>/bin/python</a:t>
            </a:r>
          </a:p>
          <a:p>
            <a:r>
              <a:rPr lang="en-US" dirty="0" smtClean="0"/>
              <a:t>We also have to change the file permissions so it can execute. </a:t>
            </a:r>
            <a:r>
              <a:rPr lang="en-US" i="1" dirty="0" err="1" smtClean="0"/>
              <a:t>c</a:t>
            </a:r>
            <a:r>
              <a:rPr lang="en-US" i="1" dirty="0" err="1" smtClean="0"/>
              <a:t>hmod</a:t>
            </a:r>
            <a:r>
              <a:rPr lang="en-US" i="1" dirty="0" smtClean="0"/>
              <a:t> 755 hello.py</a:t>
            </a:r>
            <a:endParaRPr lang="en-US" i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</a:t>
            </a:r>
            <a:r>
              <a:rPr lang="en-US" dirty="0" err="1" smtClean="0"/>
              <a:t>cgi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cgi</a:t>
            </a:r>
            <a:r>
              <a:rPr lang="en-US" dirty="0" smtClean="0"/>
              <a:t> module contains a lot of declarations and </a:t>
            </a:r>
            <a:r>
              <a:rPr lang="en-US" dirty="0" smtClean="0"/>
              <a:t>does a lot of initializing in the background.</a:t>
            </a:r>
          </a:p>
          <a:p>
            <a:r>
              <a:rPr lang="en-US" dirty="0" smtClean="0"/>
              <a:t>Because of this Never use: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cgi</a:t>
            </a:r>
            <a:r>
              <a:rPr lang="en-US" dirty="0" smtClean="0"/>
              <a:t> import … </a:t>
            </a:r>
          </a:p>
          <a:p>
            <a:r>
              <a:rPr lang="en-US" dirty="0" smtClean="0"/>
              <a:t>Provides us with methods to get POST and GET requests from the web server.</a:t>
            </a:r>
          </a:p>
          <a:p>
            <a:r>
              <a:rPr lang="en-US" dirty="0" smtClean="0"/>
              <a:t>As well as a few other methods for parsing data.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Using Form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 python </a:t>
            </a:r>
            <a:r>
              <a:rPr lang="en-US" sz="2600" dirty="0" err="1" smtClean="0"/>
              <a:t>cgi</a:t>
            </a:r>
            <a:r>
              <a:rPr lang="en-US" sz="2600" dirty="0" smtClean="0"/>
              <a:t> module handles POST and GET with the same method. </a:t>
            </a:r>
          </a:p>
          <a:p>
            <a:r>
              <a:rPr lang="en-US" sz="2600" dirty="0" err="1" smtClean="0"/>
              <a:t>cgi.FieldStorage</a:t>
            </a:r>
            <a:r>
              <a:rPr lang="en-US" sz="2600" dirty="0" smtClean="0"/>
              <a:t>() this method will return a </a:t>
            </a:r>
            <a:r>
              <a:rPr lang="en-US" sz="2600" dirty="0" err="1" smtClean="0"/>
              <a:t>FieldStorage</a:t>
            </a:r>
            <a:r>
              <a:rPr lang="en-US" sz="2600" dirty="0" smtClean="0"/>
              <a:t> object that allows us to get data from a submitted form.</a:t>
            </a:r>
          </a:p>
          <a:p>
            <a:r>
              <a:rPr lang="en-US" sz="2600" dirty="0" smtClean="0"/>
              <a:t>We can user </a:t>
            </a:r>
            <a:r>
              <a:rPr lang="en-US" sz="2600" dirty="0" smtClean="0"/>
              <a:t>the </a:t>
            </a:r>
            <a:r>
              <a:rPr lang="en-US" sz="2600" dirty="0" err="1" smtClean="0"/>
              <a:t>FieldStorage</a:t>
            </a:r>
            <a:r>
              <a:rPr lang="en-US" sz="2600" dirty="0" smtClean="0"/>
              <a:t> object </a:t>
            </a:r>
            <a:r>
              <a:rPr lang="en-US" sz="2600" dirty="0" smtClean="0"/>
              <a:t>like a python dictionary or we can use the </a:t>
            </a:r>
            <a:r>
              <a:rPr lang="en-US" sz="2600" dirty="0" err="1" smtClean="0"/>
              <a:t>getvalue</a:t>
            </a:r>
            <a:r>
              <a:rPr lang="en-US" sz="2600" dirty="0" smtClean="0"/>
              <a:t>() method. (I suggest not using this method as it will crash if there is more than one field with the same name. but for now it’s fine)</a:t>
            </a:r>
          </a:p>
          <a:p>
            <a:r>
              <a:rPr lang="en-US" sz="2600" dirty="0" smtClean="0"/>
              <a:t>Alternative methods are </a:t>
            </a:r>
            <a:r>
              <a:rPr lang="en-US" sz="2600" dirty="0" err="1" smtClean="0"/>
              <a:t>getfirst</a:t>
            </a:r>
            <a:r>
              <a:rPr lang="en-US" sz="2600" dirty="0" smtClean="0"/>
              <a:t>() and </a:t>
            </a:r>
            <a:r>
              <a:rPr lang="en-US" sz="2600" dirty="0" err="1" smtClean="0"/>
              <a:t>getlist</a:t>
            </a:r>
            <a:r>
              <a:rPr lang="en-US" sz="2600" dirty="0" smtClean="0"/>
              <a:t>() (Safe)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453</Words>
  <Application>Microsoft Office PowerPoint</Application>
  <PresentationFormat>On-screen Show (16:9)</PresentationFormat>
  <Paragraphs>52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CGI Programming</vt:lpstr>
      <vt:lpstr>Preamble</vt:lpstr>
      <vt:lpstr>What is CGI?</vt:lpstr>
      <vt:lpstr>What is CGI Programming?</vt:lpstr>
      <vt:lpstr>Setup</vt:lpstr>
      <vt:lpstr>Setup</vt:lpstr>
      <vt:lpstr>Basic CGI python script</vt:lpstr>
      <vt:lpstr>The cgi module</vt:lpstr>
      <vt:lpstr>Using Form data</vt:lpstr>
      <vt:lpstr>Simple hello ‘insert name’ program</vt:lpstr>
      <vt:lpstr>Notes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318</cp:revision>
  <dcterms:created xsi:type="dcterms:W3CDTF">2013-09-22T18:12:34Z</dcterms:created>
  <dcterms:modified xsi:type="dcterms:W3CDTF">2014-06-01T14:05:15Z</dcterms:modified>
</cp:coreProperties>
</file>