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57" r:id="rId4"/>
    <p:sldId id="258" r:id="rId5"/>
    <p:sldId id="259" r:id="rId6"/>
    <p:sldId id="267" r:id="rId7"/>
    <p:sldId id="268" r:id="rId8"/>
    <p:sldId id="269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8F1C2-AFE4-4F44-A4AA-5AE28669E7F4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99EE3-6A3B-4673-A773-22DD0E7385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99EE3-6A3B-4673-A773-22DD0E73855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40000" t="-7000" r="-10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Intermediate </a:t>
            </a:r>
            <a:r>
              <a:rPr lang="en-US" dirty="0" smtClean="0"/>
              <a:t>#2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are the critical concept that makes up object oriented programming (OOP)</a:t>
            </a:r>
          </a:p>
          <a:p>
            <a:r>
              <a:rPr lang="en-US" b="1" u="sng" dirty="0" smtClean="0"/>
              <a:t>Practice</a:t>
            </a:r>
            <a:r>
              <a:rPr lang="en-US" dirty="0" smtClean="0"/>
              <a:t> makes perfect in programming and especially OOP.</a:t>
            </a:r>
          </a:p>
          <a:p>
            <a:r>
              <a:rPr lang="en-US" dirty="0" smtClean="0"/>
              <a:t>Classes provide a different way to structure our program’s.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What’s a Class?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Class is referred to as a </a:t>
            </a:r>
            <a:r>
              <a:rPr lang="en-US" b="1" dirty="0" smtClean="0"/>
              <a:t>Data Structure </a:t>
            </a:r>
            <a:r>
              <a:rPr lang="en-US" dirty="0" smtClean="0"/>
              <a:t>or </a:t>
            </a:r>
            <a:r>
              <a:rPr lang="en-US" b="1" dirty="0" smtClean="0"/>
              <a:t>Type</a:t>
            </a:r>
          </a:p>
          <a:p>
            <a:r>
              <a:rPr lang="en-US" dirty="0" smtClean="0"/>
              <a:t>Hold’s data and behaviors these are called</a:t>
            </a:r>
            <a:r>
              <a:rPr lang="en-US" dirty="0" smtClean="0"/>
              <a:t> </a:t>
            </a:r>
            <a:r>
              <a:rPr lang="en-US" b="1" dirty="0" smtClean="0"/>
              <a:t>Attributes</a:t>
            </a:r>
            <a:r>
              <a:rPr lang="en-US" dirty="0" smtClean="0"/>
              <a:t> and </a:t>
            </a:r>
            <a:r>
              <a:rPr lang="en-US" b="1" dirty="0" smtClean="0"/>
              <a:t>Methods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create multiple's</a:t>
            </a:r>
            <a:r>
              <a:rPr lang="en-US" dirty="0" smtClean="0"/>
              <a:t> from one definition.</a:t>
            </a:r>
          </a:p>
          <a:p>
            <a:r>
              <a:rPr lang="en-US" dirty="0" smtClean="0"/>
              <a:t>We have already used the string class, which is an inbuilt class in python. </a:t>
            </a:r>
            <a:r>
              <a:rPr lang="en-US" dirty="0" err="1" smtClean="0"/>
              <a:t>mystring.strip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 list of all string methods will be in the description.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do we make 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Python adds as little new syntax as possible for classes.</a:t>
            </a:r>
          </a:p>
          <a:p>
            <a:r>
              <a:rPr lang="en-US" dirty="0" smtClean="0"/>
              <a:t>For now we will only look at the keyword </a:t>
            </a:r>
            <a:r>
              <a:rPr lang="en-US" b="1" dirty="0" smtClean="0"/>
              <a:t>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Syntax:</a:t>
            </a:r>
            <a:br>
              <a:rPr lang="en-US" dirty="0" smtClean="0"/>
            </a:br>
            <a:r>
              <a:rPr lang="en-US" sz="2800" i="1" dirty="0" smtClean="0"/>
              <a:t>class </a:t>
            </a:r>
            <a:r>
              <a:rPr lang="en-US" sz="2800" i="1" dirty="0" err="1" smtClean="0"/>
              <a:t>MyClass</a:t>
            </a:r>
            <a:r>
              <a:rPr lang="en-US" sz="2800" i="1" dirty="0" smtClean="0"/>
              <a:t>:</a:t>
            </a:r>
            <a:r>
              <a:rPr lang="en-US" sz="2800" i="1" dirty="0"/>
              <a:t/>
            </a:r>
            <a:br>
              <a:rPr lang="en-US" sz="2800" i="1" dirty="0"/>
            </a:br>
            <a:r>
              <a:rPr lang="en-US" sz="2800" i="1" dirty="0" smtClean="0"/>
              <a:t>	…</a:t>
            </a:r>
            <a:br>
              <a:rPr lang="en-US" sz="2800" i="1" dirty="0" smtClean="0"/>
            </a:br>
            <a:r>
              <a:rPr lang="en-US" sz="2800" i="1" dirty="0" smtClean="0"/>
              <a:t>	…</a:t>
            </a:r>
          </a:p>
          <a:p>
            <a:r>
              <a:rPr lang="en-US" dirty="0" smtClean="0"/>
              <a:t>This will create a class called </a:t>
            </a:r>
            <a:r>
              <a:rPr lang="en-US" dirty="0" err="1" smtClean="0"/>
              <a:t>MyClass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 that belong to a class</a:t>
            </a:r>
          </a:p>
          <a:p>
            <a:r>
              <a:rPr lang="en-US" dirty="0" smtClean="0"/>
              <a:t>Always public (can be accessed after the </a:t>
            </a:r>
            <a:r>
              <a:rPr lang="en-US" sz="2800" i="1" dirty="0" smtClean="0"/>
              <a:t>‘</a:t>
            </a:r>
            <a:r>
              <a:rPr lang="en-US" b="1" dirty="0" smtClean="0"/>
              <a:t>.</a:t>
            </a:r>
            <a:r>
              <a:rPr lang="en-US" sz="2800" i="1" dirty="0" smtClean="0"/>
              <a:t>’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 denote a private variable, most python programmers use a double leading underscore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__</a:t>
            </a:r>
            <a:r>
              <a:rPr lang="en-US" dirty="0" err="1" smtClean="0"/>
              <a:t>myVariableName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More on this later.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that belong to a class</a:t>
            </a:r>
          </a:p>
          <a:p>
            <a:r>
              <a:rPr lang="en-US" dirty="0" smtClean="0"/>
              <a:t>Either does something </a:t>
            </a:r>
            <a:r>
              <a:rPr lang="en-US" b="1" dirty="0" smtClean="0"/>
              <a:t>to</a:t>
            </a:r>
            <a:r>
              <a:rPr lang="en-US" dirty="0" smtClean="0"/>
              <a:t> the classes data OR does something </a:t>
            </a:r>
            <a:r>
              <a:rPr lang="en-US" b="1" dirty="0" smtClean="0"/>
              <a:t>with</a:t>
            </a:r>
            <a:r>
              <a:rPr lang="en-US" dirty="0" smtClean="0"/>
              <a:t> the classes data</a:t>
            </a:r>
          </a:p>
          <a:p>
            <a:r>
              <a:rPr lang="en-US" dirty="0" smtClean="0"/>
              <a:t>Next Tutorial will cover methods more.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Objects are much like a variable, however hold a whole classes information inside.</a:t>
            </a:r>
          </a:p>
          <a:p>
            <a:r>
              <a:rPr lang="en-US" dirty="0" smtClean="0"/>
              <a:t>Can create multiple instances of an object/class, Hence ‘Objects’</a:t>
            </a:r>
          </a:p>
          <a:p>
            <a:r>
              <a:rPr lang="en-US" dirty="0" smtClean="0"/>
              <a:t>Can store an manipulate information inside the object, Much like we do with the string class/object.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Lets create a Class!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make a class called </a:t>
            </a:r>
            <a:r>
              <a:rPr lang="en-US" dirty="0" err="1" smtClean="0"/>
              <a:t>MyClass</a:t>
            </a:r>
            <a:endParaRPr lang="en-US" dirty="0" smtClean="0"/>
          </a:p>
          <a:p>
            <a:r>
              <a:rPr lang="en-US" dirty="0" smtClean="0"/>
              <a:t>Inside we will store a favorite number and a name.</a:t>
            </a:r>
          </a:p>
          <a:p>
            <a:r>
              <a:rPr lang="en-US" dirty="0" smtClean="0"/>
              <a:t>Lets call our program myclass.py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and Method Objects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Extra Code will be in the code.txt file in the slides folder. As well as a challenge.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Feel Free to leave questions in the comments I’ll try to answer all of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305</Words>
  <Application>Microsoft Office PowerPoint</Application>
  <PresentationFormat>On-screen Show (4:3)</PresentationFormat>
  <Paragraphs>42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Classes</vt:lpstr>
      <vt:lpstr>Important</vt:lpstr>
      <vt:lpstr>What’s a Class?</vt:lpstr>
      <vt:lpstr>How do we make one?</vt:lpstr>
      <vt:lpstr>Attributes</vt:lpstr>
      <vt:lpstr>Methods</vt:lpstr>
      <vt:lpstr>Objects</vt:lpstr>
      <vt:lpstr>Lets create a Class!</vt:lpstr>
      <vt:lpstr>Next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24</cp:revision>
  <dcterms:created xsi:type="dcterms:W3CDTF">2013-09-22T18:12:34Z</dcterms:created>
  <dcterms:modified xsi:type="dcterms:W3CDTF">2013-11-16T04:55:20Z</dcterms:modified>
</cp:coreProperties>
</file>