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Intermediate </a:t>
            </a:r>
            <a:r>
              <a:rPr lang="en-US" dirty="0" smtClean="0"/>
              <a:t>#3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Numeric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Methods override pythons operator's.</a:t>
            </a:r>
          </a:p>
          <a:p>
            <a:r>
              <a:rPr lang="en-US" dirty="0" smtClean="0"/>
              <a:t>( + , - , * , / , % , …)</a:t>
            </a:r>
          </a:p>
          <a:p>
            <a:r>
              <a:rPr lang="en-US" dirty="0" smtClean="0"/>
              <a:t>Even overriding shortcuts is possible.</a:t>
            </a:r>
          </a:p>
          <a:p>
            <a:r>
              <a:rPr lang="en-US" dirty="0" smtClean="0"/>
              <a:t>(+= , -= , etc…)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numeric’s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all these features to our class.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ability to store a function in a variable</a:t>
            </a:r>
          </a:p>
          <a:p>
            <a:r>
              <a:rPr lang="en-US" dirty="0" smtClean="0"/>
              <a:t>Has many uses, but not always so obvious.</a:t>
            </a:r>
          </a:p>
          <a:p>
            <a:endParaRPr lang="en-US" dirty="0" smtClean="0"/>
          </a:p>
          <a:p>
            <a:r>
              <a:rPr lang="en-US" dirty="0" smtClean="0"/>
              <a:t>Think of it as link to a function.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Method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method object.</a:t>
            </a:r>
          </a:p>
          <a:p>
            <a:r>
              <a:rPr lang="en-US" dirty="0" smtClean="0"/>
              <a:t>And see what it does.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a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Basically a function that belongs to a class</a:t>
            </a:r>
          </a:p>
          <a:p>
            <a:r>
              <a:rPr lang="en-US" dirty="0" smtClean="0"/>
              <a:t>Basic Methods (can do almost anything)</a:t>
            </a:r>
          </a:p>
          <a:p>
            <a:r>
              <a:rPr lang="en-US" dirty="0" smtClean="0"/>
              <a:t>Special Methods –</a:t>
            </a:r>
            <a:br>
              <a:rPr lang="en-US" dirty="0" smtClean="0"/>
            </a:br>
            <a:r>
              <a:rPr lang="en-US" dirty="0" smtClean="0"/>
              <a:t>	Basic (initialization, new and delete)</a:t>
            </a:r>
            <a:br>
              <a:rPr lang="en-US" dirty="0" smtClean="0"/>
            </a:br>
            <a:r>
              <a:rPr lang="en-US" dirty="0" smtClean="0"/>
              <a:t>	descriptors (get, set, </a:t>
            </a:r>
            <a:r>
              <a:rPr lang="en-US" dirty="0" err="1" smtClean="0"/>
              <a:t>getAttribute</a:t>
            </a:r>
            <a:r>
              <a:rPr lang="en-US" dirty="0" smtClean="0"/>
              <a:t>….(hard))</a:t>
            </a:r>
            <a:br>
              <a:rPr lang="en-US" dirty="0" smtClean="0"/>
            </a:br>
            <a:r>
              <a:rPr lang="en-US" dirty="0" smtClean="0"/>
              <a:t>	container (for emulating list like classes)</a:t>
            </a:r>
            <a:br>
              <a:rPr lang="en-US" dirty="0" smtClean="0"/>
            </a:br>
            <a:r>
              <a:rPr lang="en-US" dirty="0" smtClean="0"/>
              <a:t>	numeric (overriding + - * / % operators)</a:t>
            </a:r>
          </a:p>
          <a:p>
            <a:r>
              <a:rPr lang="en-US" dirty="0" smtClean="0"/>
              <a:t>All methods require the self parameter. </a:t>
            </a:r>
            <a:r>
              <a:rPr lang="en-US" i="1" u="sng" dirty="0" smtClean="0"/>
              <a:t>methodname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self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and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We will look at basic methods</a:t>
            </a:r>
          </a:p>
          <a:p>
            <a:r>
              <a:rPr lang="en-US" dirty="0" smtClean="0"/>
              <a:t>As well as special methods</a:t>
            </a:r>
          </a:p>
          <a:p>
            <a:r>
              <a:rPr lang="en-US" dirty="0" smtClean="0"/>
              <a:t>Descriptors and containers are hard to understand so I will cover them in a more advanced tutorial.</a:t>
            </a:r>
          </a:p>
          <a:p>
            <a:endParaRPr lang="en-US" dirty="0" smtClean="0"/>
          </a:p>
          <a:p>
            <a:r>
              <a:rPr lang="en-US" dirty="0" smtClean="0"/>
              <a:t>We will build a two dimensional vector class</a:t>
            </a:r>
          </a:p>
          <a:p>
            <a:r>
              <a:rPr lang="en-US" i="1" dirty="0" smtClean="0"/>
              <a:t>Vector2D</a:t>
            </a:r>
            <a:endParaRPr lang="en-US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methods work like normal functions</a:t>
            </a:r>
          </a:p>
          <a:p>
            <a:r>
              <a:rPr lang="en-US" dirty="0" smtClean="0"/>
              <a:t>Can have as many parameters as needed</a:t>
            </a:r>
          </a:p>
          <a:p>
            <a:r>
              <a:rPr lang="en-US" dirty="0" smtClean="0"/>
              <a:t>Can return things if needed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Vector2D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trying some of this out</a:t>
            </a:r>
          </a:p>
          <a:p>
            <a:r>
              <a:rPr lang="en-US" dirty="0" smtClean="0"/>
              <a:t>File called vector2d.py</a:t>
            </a:r>
          </a:p>
          <a:p>
            <a:endParaRPr lang="en-US" dirty="0" smtClean="0"/>
          </a:p>
          <a:p>
            <a:r>
              <a:rPr lang="en-US" dirty="0" smtClean="0"/>
              <a:t>Will make a 2 Dimensional Vector class</a:t>
            </a:r>
            <a:br>
              <a:rPr lang="en-US" dirty="0" smtClean="0"/>
            </a:br>
            <a:r>
              <a:rPr lang="en-US" dirty="0" smtClean="0"/>
              <a:t>(x and y, co-ordinates)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lang="en-US" dirty="0" smtClean="0"/>
              <a:t>e can make it better!</a:t>
            </a:r>
            <a:endParaRPr lang="en-US" dirty="0" smtClean="0"/>
          </a:p>
          <a:p>
            <a:r>
              <a:rPr lang="en-US" dirty="0" smtClean="0"/>
              <a:t>Making interactions with the class much nicer.</a:t>
            </a:r>
          </a:p>
          <a:p>
            <a:r>
              <a:rPr lang="en-US" dirty="0" smtClean="0"/>
              <a:t>Special methods are recognized methods that python uses for a lot of it’s inbuilt features.</a:t>
            </a:r>
          </a:p>
          <a:p>
            <a:r>
              <a:rPr lang="en-US" dirty="0" smtClean="0"/>
              <a:t>From Initialization to allowing use to use the print function on our class.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feature of OOP</a:t>
            </a:r>
          </a:p>
          <a:p>
            <a:r>
              <a:rPr lang="en-US" dirty="0" smtClean="0"/>
              <a:t>Allows for creation of attributes or setting of values.</a:t>
            </a:r>
          </a:p>
          <a:p>
            <a:r>
              <a:rPr lang="en-US" dirty="0" smtClean="0"/>
              <a:t>Allows all object creation to be done in one line.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__init__()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our current code </a:t>
            </a:r>
          </a:p>
          <a:p>
            <a:r>
              <a:rPr lang="en-US" dirty="0" smtClean="0"/>
              <a:t>Replacing Set with our initialization of our class.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is much smaller and neater</a:t>
            </a:r>
          </a:p>
          <a:p>
            <a:r>
              <a:rPr lang="en-US" dirty="0" smtClean="0"/>
              <a:t>Still completes the same task as our last snippet of code.</a:t>
            </a:r>
          </a:p>
          <a:p>
            <a:r>
              <a:rPr lang="en-US" dirty="0" smtClean="0"/>
              <a:t>A vector class still needs more functionality… </a:t>
            </a:r>
          </a:p>
          <a:p>
            <a:r>
              <a:rPr lang="en-US" dirty="0" smtClean="0"/>
              <a:t>Tools for adding, subtracting, multiplying, dividing as well as some vector specific methods for getting normal's or angles of a vector.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374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Methods</vt:lpstr>
      <vt:lpstr>What’s a method?</vt:lpstr>
      <vt:lpstr>Basic and Special</vt:lpstr>
      <vt:lpstr>Basic Method</vt:lpstr>
      <vt:lpstr>Vector2D</vt:lpstr>
      <vt:lpstr>Special Methods</vt:lpstr>
      <vt:lpstr>Initialization</vt:lpstr>
      <vt:lpstr>Adding __init__()!</vt:lpstr>
      <vt:lpstr>Discussion</vt:lpstr>
      <vt:lpstr>Numeric Methods</vt:lpstr>
      <vt:lpstr>Adding numeric’s</vt:lpstr>
      <vt:lpstr>Method Objects</vt:lpstr>
      <vt:lpstr>Using Method Objects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29</cp:revision>
  <dcterms:created xsi:type="dcterms:W3CDTF">2013-09-22T18:12:34Z</dcterms:created>
  <dcterms:modified xsi:type="dcterms:W3CDTF">2013-11-19T17:58:20Z</dcterms:modified>
</cp:coreProperties>
</file>