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11/25/2013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Iterators &amp; Generators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Intermediate </a:t>
            </a:r>
            <a:r>
              <a:rPr lang="en-US" dirty="0" smtClean="0"/>
              <a:t>#5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loop through the items of a container.</a:t>
            </a:r>
          </a:p>
          <a:p>
            <a:r>
              <a:rPr lang="en-US" dirty="0" smtClean="0"/>
              <a:t>You will have used them before!</a:t>
            </a:r>
            <a:br>
              <a:rPr lang="en-US" dirty="0" smtClean="0"/>
            </a:br>
            <a:r>
              <a:rPr lang="en-US" sz="2400" i="1" dirty="0" smtClean="0"/>
              <a:t>f</a:t>
            </a:r>
            <a:r>
              <a:rPr lang="en-US" sz="2400" i="1" dirty="0" smtClean="0"/>
              <a:t>or element in [1, 2, 3]</a:t>
            </a:r>
          </a:p>
          <a:p>
            <a:r>
              <a:rPr lang="en-US" dirty="0" smtClean="0"/>
              <a:t>Python uses the </a:t>
            </a:r>
            <a:r>
              <a:rPr lang="en-US" dirty="0" err="1" smtClean="0"/>
              <a:t>iter</a:t>
            </a:r>
            <a:r>
              <a:rPr lang="en-US" dirty="0" smtClean="0"/>
              <a:t>() method to return an </a:t>
            </a:r>
            <a:r>
              <a:rPr lang="en-US" dirty="0" err="1" smtClean="0"/>
              <a:t>iterator</a:t>
            </a:r>
            <a:r>
              <a:rPr lang="en-US" dirty="0" smtClean="0"/>
              <a:t> object of the class.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iterator</a:t>
            </a:r>
            <a:r>
              <a:rPr lang="en-US" dirty="0" smtClean="0"/>
              <a:t> object then uses the next() method to get the next item.</a:t>
            </a:r>
          </a:p>
          <a:p>
            <a:r>
              <a:rPr lang="en-US" dirty="0" smtClean="0"/>
              <a:t>The for loop stops when the </a:t>
            </a:r>
            <a:r>
              <a:rPr lang="en-US" dirty="0" err="1" smtClean="0"/>
              <a:t>StopIteration</a:t>
            </a:r>
            <a:r>
              <a:rPr lang="en-US" dirty="0" smtClean="0"/>
              <a:t> Exception is raised.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Iterator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 </a:t>
            </a:r>
            <a:r>
              <a:rPr lang="en-US" dirty="0" smtClean="0"/>
              <a:t>= 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>
              <a:buNone/>
            </a:pPr>
            <a:r>
              <a:rPr lang="en-US" dirty="0" smtClean="0"/>
              <a:t>it </a:t>
            </a:r>
            <a:r>
              <a:rPr lang="en-US" dirty="0" smtClean="0"/>
              <a:t>= </a:t>
            </a:r>
            <a:r>
              <a:rPr lang="en-US" dirty="0" err="1" smtClean="0"/>
              <a:t>iter</a:t>
            </a:r>
            <a:r>
              <a:rPr lang="en-US" dirty="0" smtClean="0"/>
              <a:t>(s)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it.next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'a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it.next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'b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it.next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'c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it.next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Traceback</a:t>
            </a:r>
            <a:r>
              <a:rPr lang="en-US" dirty="0" smtClean="0"/>
              <a:t> </a:t>
            </a:r>
            <a:r>
              <a:rPr lang="en-US" dirty="0" smtClean="0"/>
              <a:t>(most recent call last):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File </a:t>
            </a:r>
            <a:r>
              <a:rPr lang="en-US" dirty="0" smtClean="0"/>
              <a:t>"&lt;</a:t>
            </a:r>
            <a:r>
              <a:rPr lang="en-US" dirty="0" err="1" smtClean="0"/>
              <a:t>stdin</a:t>
            </a:r>
            <a:r>
              <a:rPr lang="en-US" dirty="0" smtClean="0"/>
              <a:t>&gt;", line 1, in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it.next</a:t>
            </a:r>
            <a:r>
              <a:rPr lang="en-US" dirty="0" smtClean="0"/>
              <a:t>() 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StopIteration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Lets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reverse.py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of creating </a:t>
            </a:r>
            <a:r>
              <a:rPr lang="en-US" dirty="0" err="1" smtClean="0"/>
              <a:t>iterators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Uses a function rather than a separate class</a:t>
            </a:r>
          </a:p>
          <a:p>
            <a:r>
              <a:rPr lang="en-US" b="1" dirty="0" smtClean="0"/>
              <a:t>Generates</a:t>
            </a:r>
            <a:r>
              <a:rPr lang="en-US" dirty="0" smtClean="0"/>
              <a:t> the background code for the next() and </a:t>
            </a:r>
            <a:r>
              <a:rPr lang="en-US" dirty="0" err="1" smtClean="0"/>
              <a:t>iter</a:t>
            </a:r>
            <a:r>
              <a:rPr lang="en-US" dirty="0" smtClean="0"/>
              <a:t>() methods</a:t>
            </a:r>
          </a:p>
          <a:p>
            <a:r>
              <a:rPr lang="en-US" dirty="0" smtClean="0"/>
              <a:t>Uses a special statement called </a:t>
            </a:r>
            <a:r>
              <a:rPr lang="en-US" dirty="0" smtClean="0">
                <a:solidFill>
                  <a:srgbClr val="FF0000"/>
                </a:solidFill>
              </a:rPr>
              <a:t>yield </a:t>
            </a:r>
            <a:r>
              <a:rPr lang="en-US" dirty="0" smtClean="0"/>
              <a:t>which saves the state of the generator and set a resume point for when next() is called again.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Generator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 Expressions are a unique feature that python uses.</a:t>
            </a:r>
          </a:p>
          <a:p>
            <a:r>
              <a:rPr lang="en-US" dirty="0" smtClean="0"/>
              <a:t>Allows for iteration to be handled in a single line expression.</a:t>
            </a:r>
          </a:p>
          <a:p>
            <a:r>
              <a:rPr lang="en-US" dirty="0" smtClean="0"/>
              <a:t>Uncommonly used by a lot of programmers.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Recreate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use a generator this time</a:t>
            </a:r>
          </a:p>
          <a:p>
            <a:r>
              <a:rPr lang="en-US" dirty="0" smtClean="0"/>
              <a:t>Then we will try a generator expression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Modulating our 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216</Words>
  <Application>Microsoft Office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Iterators &amp; Generators</vt:lpstr>
      <vt:lpstr>Iterators</vt:lpstr>
      <vt:lpstr>Iterator Example</vt:lpstr>
      <vt:lpstr>Lets try it out</vt:lpstr>
      <vt:lpstr>Generators</vt:lpstr>
      <vt:lpstr>Generator Expressions</vt:lpstr>
      <vt:lpstr>Recreate reverse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40</cp:revision>
  <dcterms:created xsi:type="dcterms:W3CDTF">2013-09-22T18:12:34Z</dcterms:created>
  <dcterms:modified xsi:type="dcterms:W3CDTF">2013-11-25T10:50:24Z</dcterms:modified>
</cp:coreProperties>
</file>