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9" r:id="rId4"/>
    <p:sldId id="258" r:id="rId5"/>
    <p:sldId id="25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Modulating 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Intermediate #6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of splitting up our program into multiple files</a:t>
            </a:r>
          </a:p>
          <a:p>
            <a:r>
              <a:rPr lang="en-US" dirty="0" smtClean="0"/>
              <a:t>Allows for complex packages to be made</a:t>
            </a:r>
          </a:p>
          <a:p>
            <a:r>
              <a:rPr lang="en-US" dirty="0" smtClean="0"/>
              <a:t>Great for writing tool packs for other developers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with multiple files in mind</a:t>
            </a:r>
          </a:p>
          <a:p>
            <a:r>
              <a:rPr lang="en-US" dirty="0" smtClean="0"/>
              <a:t>You will learn what works for you and what doesn’t</a:t>
            </a:r>
          </a:p>
          <a:p>
            <a:r>
              <a:rPr lang="en-US" dirty="0" smtClean="0"/>
              <a:t>Try to keep common classes in their own file (eg. The vector2d class)</a:t>
            </a:r>
          </a:p>
          <a:p>
            <a:r>
              <a:rPr lang="en-US" dirty="0" smtClean="0"/>
              <a:t>Make sure each file has a purpose</a:t>
            </a:r>
          </a:p>
          <a:p>
            <a:endParaRPr lang="en-US" dirty="0" smtClean="0"/>
          </a:p>
          <a:p>
            <a:r>
              <a:rPr lang="en-US" dirty="0" smtClean="0"/>
              <a:t>We use the </a:t>
            </a:r>
            <a:r>
              <a:rPr lang="en-US" b="1" dirty="0" smtClean="0"/>
              <a:t>import</a:t>
            </a:r>
            <a:r>
              <a:rPr lang="en-US" dirty="0" smtClean="0"/>
              <a:t> keyword </a:t>
            </a:r>
            <a:br>
              <a:rPr lang="en-US" dirty="0" smtClean="0"/>
            </a:br>
            <a:r>
              <a:rPr lang="en-US" dirty="0" smtClean="0"/>
              <a:t>or alternatively the </a:t>
            </a:r>
            <a:r>
              <a:rPr lang="en-US" b="1" dirty="0" smtClean="0"/>
              <a:t>from</a:t>
            </a:r>
            <a:r>
              <a:rPr lang="en-US" dirty="0" smtClean="0"/>
              <a:t> keyword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vector2d.py (you can use the one we already made previously if you still have it)</a:t>
            </a:r>
          </a:p>
          <a:p>
            <a:r>
              <a:rPr lang="en-US" dirty="0" smtClean="0"/>
              <a:t>mod.py (this will use the vector2d.py file/module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Hierarchical structure to large compilations of modules</a:t>
            </a:r>
          </a:p>
          <a:p>
            <a:r>
              <a:rPr lang="en-US" dirty="0" smtClean="0"/>
              <a:t>Eg. Physics engines, networking tools or even things like Graphical User Interface packages.</a:t>
            </a:r>
          </a:p>
          <a:p>
            <a:r>
              <a:rPr lang="en-US" dirty="0" smtClean="0"/>
              <a:t>There will be a package.zip in the slides folder with a sample of what a package looks like.</a:t>
            </a:r>
          </a:p>
          <a:p>
            <a:r>
              <a:rPr lang="en-US" dirty="0" smtClean="0"/>
              <a:t>If you are interested in making your own packages, reading the comments in each .</a:t>
            </a:r>
            <a:r>
              <a:rPr lang="en-US" dirty="0" err="1" smtClean="0"/>
              <a:t>py</a:t>
            </a:r>
            <a:r>
              <a:rPr lang="en-US" dirty="0" smtClean="0"/>
              <a:t> file will be highly beneficial.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Intermediate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Congrats!</a:t>
            </a:r>
          </a:p>
          <a:p>
            <a:endParaRPr lang="en-US" dirty="0"/>
          </a:p>
          <a:p>
            <a:r>
              <a:rPr lang="en-US" dirty="0" smtClean="0"/>
              <a:t>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212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Modulating our code</vt:lpstr>
      <vt:lpstr>Modulating</vt:lpstr>
      <vt:lpstr>Designing</vt:lpstr>
      <vt:lpstr>Lets try it out</vt:lpstr>
      <vt:lpstr>Packages</vt:lpstr>
      <vt:lpstr>Intermediate Done!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44</cp:revision>
  <dcterms:created xsi:type="dcterms:W3CDTF">2013-09-22T18:12:34Z</dcterms:created>
  <dcterms:modified xsi:type="dcterms:W3CDTF">2013-11-25T23:41:26Z</dcterms:modified>
</cp:coreProperties>
</file>