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&amp;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</a:t>
            </a:r>
            <a:r>
              <a:rPr lang="en-US" smtClean="0"/>
              <a:t>#1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and Data Structures</a:t>
            </a:r>
          </a:p>
          <a:p>
            <a:r>
              <a:rPr lang="en-US" dirty="0" smtClean="0"/>
              <a:t>Input and Output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Interpretive Language</a:t>
            </a:r>
          </a:p>
          <a:p>
            <a:r>
              <a:rPr lang="en-US" dirty="0" smtClean="0"/>
              <a:t>Means anyone can open and read your code</a:t>
            </a:r>
          </a:p>
          <a:p>
            <a:r>
              <a:rPr lang="en-US" dirty="0" smtClean="0"/>
              <a:t>Great way to learn, by reading others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or OSX? No Problem!</a:t>
            </a:r>
          </a:p>
          <a:p>
            <a:r>
              <a:rPr lang="en-US" dirty="0" smtClean="0"/>
              <a:t>Windows? I’ll cover installation after.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Linux/OSX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the Terminal</a:t>
            </a:r>
          </a:p>
          <a:p>
            <a:r>
              <a:rPr lang="en-US" dirty="0" smtClean="0"/>
              <a:t>Type: python –V</a:t>
            </a:r>
          </a:p>
          <a:p>
            <a:r>
              <a:rPr lang="en-US" dirty="0" smtClean="0"/>
              <a:t>We want 2.X (2.7.5 at time of video)</a:t>
            </a:r>
          </a:p>
          <a:p>
            <a:r>
              <a:rPr lang="en-US" dirty="0" smtClean="0"/>
              <a:t>Type: python</a:t>
            </a:r>
          </a:p>
          <a:p>
            <a:r>
              <a:rPr lang="en-US" dirty="0" smtClean="0"/>
              <a:t>Type: print “Hello World”</a:t>
            </a:r>
          </a:p>
          <a:p>
            <a:r>
              <a:rPr lang="en-US" dirty="0" smtClean="0"/>
              <a:t>Hit enter</a:t>
            </a:r>
          </a:p>
          <a:p>
            <a:r>
              <a:rPr lang="en-US" dirty="0" smtClean="0"/>
              <a:t>Success!</a:t>
            </a:r>
          </a:p>
          <a:p>
            <a:r>
              <a:rPr lang="en-US" dirty="0" smtClean="0"/>
              <a:t>Linux and OSX can move onto the next video.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download python from python.org</a:t>
            </a:r>
          </a:p>
          <a:p>
            <a:r>
              <a:rPr lang="en-US" dirty="0" smtClean="0"/>
              <a:t>Link in the description</a:t>
            </a:r>
          </a:p>
          <a:p>
            <a:r>
              <a:rPr lang="en-US" dirty="0" smtClean="0"/>
              <a:t>We want 2.X version. (2.7.5 at time of video)</a:t>
            </a:r>
          </a:p>
          <a:p>
            <a:r>
              <a:rPr lang="en-US" dirty="0" smtClean="0"/>
              <a:t>Install python</a:t>
            </a:r>
          </a:p>
          <a:p>
            <a:r>
              <a:rPr lang="en-US" dirty="0" smtClean="0"/>
              <a:t>Once installed we are ready to test.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Navigate to </a:t>
            </a:r>
            <a:r>
              <a:rPr lang="en-US" dirty="0" smtClean="0"/>
              <a:t>Start&gt;Python 2.7&gt;IDLE(Python GUI)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smtClean="0"/>
              <a:t>IDLE</a:t>
            </a:r>
            <a:endParaRPr lang="en-US" dirty="0" smtClean="0"/>
          </a:p>
          <a:p>
            <a:r>
              <a:rPr lang="en-US" dirty="0" smtClean="0"/>
              <a:t>We can now execute python code!</a:t>
            </a:r>
          </a:p>
          <a:p>
            <a:r>
              <a:rPr lang="en-US" dirty="0" smtClean="0"/>
              <a:t>Type: print “Hello World”</a:t>
            </a:r>
          </a:p>
          <a:p>
            <a:r>
              <a:rPr lang="en-US" dirty="0" smtClean="0"/>
              <a:t>Hit enter</a:t>
            </a:r>
          </a:p>
          <a:p>
            <a:r>
              <a:rPr lang="en-US" dirty="0" smtClean="0"/>
              <a:t>Success!</a:t>
            </a:r>
          </a:p>
          <a:p>
            <a:r>
              <a:rPr lang="en-US" dirty="0" smtClean="0"/>
              <a:t>Create a shortcut?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 &amp; Setup</vt:lpstr>
      <vt:lpstr>Topics</vt:lpstr>
      <vt:lpstr>About Python</vt:lpstr>
      <vt:lpstr>Setup</vt:lpstr>
      <vt:lpstr>Linux/OSX Test</vt:lpstr>
      <vt:lpstr>Win Installation</vt:lpstr>
      <vt:lpstr>Win Test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8</cp:revision>
  <dcterms:created xsi:type="dcterms:W3CDTF">2013-09-22T18:12:34Z</dcterms:created>
  <dcterms:modified xsi:type="dcterms:W3CDTF">2013-10-10T04:48:13Z</dcterms:modified>
</cp:coreProperties>
</file>