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t>9/23/2013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t>9/23/2013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t>9/23/2013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t>9/23/2013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t>9/23/2013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t>9/23/2013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t>9/23/2013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t>9/23/2013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t>9/23/2013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t>9/23/2013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t>9/23/2013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21000" t="-7000" r="-14000" b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t>9/23/2013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 and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Beginner #2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and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Feel Free to leave questions in the comments I’ll try to answer all of them.</a:t>
            </a:r>
          </a:p>
          <a:p>
            <a:r>
              <a:rPr lang="en-US" dirty="0" smtClean="0"/>
              <a:t>Please </a:t>
            </a:r>
            <a:r>
              <a:rPr lang="en-US" dirty="0"/>
              <a:t>G</a:t>
            </a:r>
            <a:r>
              <a:rPr lang="en-US" dirty="0" smtClean="0"/>
              <a:t>oogle your question first!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a Variable?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Stores a value/data</a:t>
            </a:r>
          </a:p>
          <a:p>
            <a:r>
              <a:rPr lang="en-US" dirty="0" smtClean="0"/>
              <a:t>Types:</a:t>
            </a:r>
          </a:p>
          <a:p>
            <a:r>
              <a:rPr lang="en-US" dirty="0" smtClean="0"/>
              <a:t>Integer</a:t>
            </a:r>
          </a:p>
          <a:p>
            <a:r>
              <a:rPr lang="en-US" dirty="0" smtClean="0"/>
              <a:t>Real numbers</a:t>
            </a:r>
          </a:p>
          <a:p>
            <a:r>
              <a:rPr lang="en-US" dirty="0" smtClean="0"/>
              <a:t>Booleans</a:t>
            </a:r>
          </a:p>
          <a:p>
            <a:r>
              <a:rPr lang="en-US" dirty="0" smtClean="0"/>
              <a:t>Strings</a:t>
            </a:r>
          </a:p>
          <a:p>
            <a:r>
              <a:rPr lang="en-US" dirty="0" smtClean="0"/>
              <a:t>Complex types like:</a:t>
            </a:r>
          </a:p>
          <a:p>
            <a:r>
              <a:rPr lang="en-US" dirty="0" smtClean="0"/>
              <a:t>Lists or Dictionaries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Creating a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reserves space for a variable when the variable is declared/created</a:t>
            </a:r>
          </a:p>
          <a:p>
            <a:r>
              <a:rPr lang="en-US" dirty="0" smtClean="0"/>
              <a:t>To declare a variable we use the structure:</a:t>
            </a:r>
          </a:p>
          <a:p>
            <a:r>
              <a:rPr lang="en-US" dirty="0" err="1" smtClean="0"/>
              <a:t>Variablename</a:t>
            </a:r>
            <a:r>
              <a:rPr lang="en-US" dirty="0" smtClean="0"/>
              <a:t> = value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Python allows for 7 basic Arithmetic operators</a:t>
            </a:r>
          </a:p>
          <a:p>
            <a:r>
              <a:rPr lang="en-US" dirty="0" smtClean="0"/>
              <a:t>Addition +</a:t>
            </a:r>
          </a:p>
          <a:p>
            <a:r>
              <a:rPr lang="en-US" dirty="0" smtClean="0"/>
              <a:t>Subtraction –</a:t>
            </a:r>
          </a:p>
          <a:p>
            <a:r>
              <a:rPr lang="en-US" dirty="0" smtClean="0"/>
              <a:t>Multiplication *</a:t>
            </a:r>
          </a:p>
          <a:p>
            <a:r>
              <a:rPr lang="en-US" dirty="0" smtClean="0"/>
              <a:t>Division /</a:t>
            </a:r>
          </a:p>
          <a:p>
            <a:r>
              <a:rPr lang="en-US" dirty="0" smtClean="0"/>
              <a:t>Modulus %</a:t>
            </a:r>
          </a:p>
          <a:p>
            <a:r>
              <a:rPr lang="en-US" dirty="0" smtClean="0"/>
              <a:t>Exponent **</a:t>
            </a:r>
          </a:p>
          <a:p>
            <a:r>
              <a:rPr lang="en-US" dirty="0" smtClean="0"/>
              <a:t>Floor Division //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 supports shorthand assignment</a:t>
            </a:r>
          </a:p>
          <a:p>
            <a:r>
              <a:rPr lang="en-US" dirty="0" smtClean="0"/>
              <a:t>+= Plus Equals</a:t>
            </a:r>
          </a:p>
          <a:p>
            <a:r>
              <a:rPr lang="en-US" dirty="0" smtClean="0"/>
              <a:t>-= Minus Equals</a:t>
            </a:r>
          </a:p>
          <a:p>
            <a:r>
              <a:rPr lang="en-US" dirty="0" smtClean="0"/>
              <a:t>*= Times Equals</a:t>
            </a:r>
          </a:p>
          <a:p>
            <a:r>
              <a:rPr lang="en-US" dirty="0" smtClean="0"/>
              <a:t>/= Divide Equals</a:t>
            </a:r>
          </a:p>
          <a:p>
            <a:r>
              <a:rPr lang="en-US" dirty="0" smtClean="0"/>
              <a:t>%= Mod Equals</a:t>
            </a:r>
          </a:p>
          <a:p>
            <a:r>
              <a:rPr lang="en-US" dirty="0" smtClean="0"/>
              <a:t>**= Expo Equals</a:t>
            </a:r>
          </a:p>
          <a:p>
            <a:r>
              <a:rPr lang="en-US" dirty="0" smtClean="0"/>
              <a:t>//= FloatDiv Equals</a:t>
            </a:r>
          </a:p>
          <a:p>
            <a:r>
              <a:rPr lang="en-US" dirty="0" smtClean="0"/>
              <a:t>Link to List of operators in the description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Float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get correct division of numbers we must use real numbers to get a real answer.</a:t>
            </a:r>
          </a:p>
          <a:p>
            <a:r>
              <a:rPr lang="en-US" dirty="0" smtClean="0"/>
              <a:t>To make a value real add a decimal</a:t>
            </a:r>
          </a:p>
          <a:p>
            <a:r>
              <a:rPr lang="en-US" dirty="0" smtClean="0"/>
              <a:t>121.0 / 50.0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are basically Text</a:t>
            </a:r>
          </a:p>
          <a:p>
            <a:r>
              <a:rPr lang="en-US" dirty="0" smtClean="0"/>
              <a:t>We surround string is Quotes “ ”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text = “Hello World”</a:t>
            </a:r>
          </a:p>
          <a:p>
            <a:r>
              <a:rPr lang="en-US" dirty="0" smtClean="0"/>
              <a:t>Easy as that!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 hold an array of values</a:t>
            </a:r>
          </a:p>
          <a:p>
            <a:r>
              <a:rPr lang="en-US" dirty="0" smtClean="0"/>
              <a:t>We declare a list with the square brackets [ ]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ums</a:t>
            </a:r>
            <a:r>
              <a:rPr lang="en-US" dirty="0" smtClean="0"/>
              <a:t> = []</a:t>
            </a:r>
          </a:p>
          <a:p>
            <a:r>
              <a:rPr lang="en-US" dirty="0" smtClean="0"/>
              <a:t>To add to a list we use the .append() function</a:t>
            </a:r>
          </a:p>
          <a:p>
            <a:r>
              <a:rPr lang="en-US" dirty="0" err="1" smtClean="0"/>
              <a:t>nums.append</a:t>
            </a:r>
            <a:r>
              <a:rPr lang="en-US" dirty="0" smtClean="0"/>
              <a:t>(21)</a:t>
            </a:r>
          </a:p>
          <a:p>
            <a:r>
              <a:rPr lang="en-US" dirty="0" smtClean="0"/>
              <a:t>We can print a list with the print function.</a:t>
            </a:r>
          </a:p>
          <a:p>
            <a:r>
              <a:rPr lang="en-US" dirty="0"/>
              <a:t>p</a:t>
            </a:r>
            <a:r>
              <a:rPr lang="en-US" dirty="0" smtClean="0"/>
              <a:t>rint </a:t>
            </a:r>
            <a:r>
              <a:rPr lang="en-US" dirty="0" err="1" smtClean="0"/>
              <a:t>nums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lists, uses a hash map</a:t>
            </a:r>
          </a:p>
          <a:p>
            <a:r>
              <a:rPr lang="en-US" dirty="0" smtClean="0"/>
              <a:t>Store a key and a value to that key</a:t>
            </a:r>
          </a:p>
          <a:p>
            <a:r>
              <a:rPr lang="en-US" dirty="0" smtClean="0"/>
              <a:t>Use a colon : to separate the key from the value</a:t>
            </a:r>
          </a:p>
          <a:p>
            <a:r>
              <a:rPr lang="en-US" dirty="0" smtClean="0"/>
              <a:t>Services = {‘ftp’:21, ‘ssh’:22}</a:t>
            </a:r>
          </a:p>
          <a:p>
            <a:r>
              <a:rPr lang="en-US" dirty="0" smtClean="0"/>
              <a:t>We can print the dictionary</a:t>
            </a:r>
          </a:p>
          <a:p>
            <a:r>
              <a:rPr lang="en-US" dirty="0" smtClean="0"/>
              <a:t>.keys() or .values() will get a list of either the keys or the values.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303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Variables and Data Structures</vt:lpstr>
      <vt:lpstr>What is a Variable?</vt:lpstr>
      <vt:lpstr>Creating a Variable</vt:lpstr>
      <vt:lpstr>Arithmetic</vt:lpstr>
      <vt:lpstr>Assignment</vt:lpstr>
      <vt:lpstr>Float Division</vt:lpstr>
      <vt:lpstr>Strings</vt:lpstr>
      <vt:lpstr>Lists</vt:lpstr>
      <vt:lpstr>Dictionaries</vt:lpstr>
      <vt:lpstr>Next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13</cp:revision>
  <dcterms:created xsi:type="dcterms:W3CDTF">2013-09-22T18:12:34Z</dcterms:created>
  <dcterms:modified xsi:type="dcterms:W3CDTF">2013-09-22T20:20:31Z</dcterms:modified>
</cp:coreProperties>
</file>