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9/25/2013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Beginner </a:t>
            </a:r>
            <a:r>
              <a:rPr lang="en-US" dirty="0" smtClean="0"/>
              <a:t>#3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Input and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nput()</a:t>
            </a:r>
            <a:endParaRPr lang="en-US" dirty="0" smtClean="0"/>
          </a:p>
          <a:p>
            <a:r>
              <a:rPr lang="en-US" dirty="0" err="1" smtClean="0"/>
              <a:t>r</a:t>
            </a:r>
            <a:r>
              <a:rPr lang="en-US" dirty="0" err="1" smtClean="0"/>
              <a:t>aw_input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print</a:t>
            </a:r>
          </a:p>
          <a:p>
            <a:r>
              <a:rPr lang="en-US" dirty="0" smtClean="0"/>
              <a:t>Lets make output look nice!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allows us to add strings together with the + symbol</a:t>
            </a:r>
            <a:endParaRPr lang="en-US" dirty="0" smtClean="0"/>
          </a:p>
          <a:p>
            <a:r>
              <a:rPr lang="en-US" dirty="0" smtClean="0"/>
              <a:t>Create a variable called: name = “</a:t>
            </a:r>
            <a:r>
              <a:rPr lang="en-US" dirty="0" err="1" smtClean="0"/>
              <a:t>draps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Then lets format our output a little:</a:t>
            </a:r>
          </a:p>
          <a:p>
            <a:r>
              <a:rPr lang="en-US" dirty="0" smtClean="0"/>
              <a:t>p</a:t>
            </a:r>
            <a:r>
              <a:rPr lang="en-US" dirty="0" smtClean="0"/>
              <a:t>rint “Hello, my name is “ + name</a:t>
            </a:r>
          </a:p>
          <a:p>
            <a:r>
              <a:rPr lang="en-US" dirty="0" smtClean="0"/>
              <a:t>The part in quotes is a hard coded string.</a:t>
            </a:r>
          </a:p>
          <a:p>
            <a:r>
              <a:rPr lang="en-US" dirty="0" smtClean="0"/>
              <a:t>More dynamic code.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raw_i</a:t>
            </a:r>
            <a:r>
              <a:rPr lang="en-US" dirty="0" err="1" smtClean="0"/>
              <a:t>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two functions to get input in python:</a:t>
            </a:r>
            <a:endParaRPr lang="en-US" dirty="0" smtClean="0"/>
          </a:p>
          <a:p>
            <a:r>
              <a:rPr lang="en-US" dirty="0" smtClean="0"/>
              <a:t>input()</a:t>
            </a:r>
            <a:endParaRPr lang="en-US" dirty="0" smtClean="0"/>
          </a:p>
          <a:p>
            <a:r>
              <a:rPr lang="en-US" dirty="0" err="1" smtClean="0"/>
              <a:t>raw_input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name = </a:t>
            </a:r>
            <a:r>
              <a:rPr lang="en-US" dirty="0" err="1" smtClean="0"/>
              <a:t>raw_input</a:t>
            </a:r>
            <a:r>
              <a:rPr lang="en-US" dirty="0" smtClean="0"/>
              <a:t>("Please enter your name: 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raw_input</a:t>
            </a:r>
            <a:r>
              <a:rPr lang="en-US" dirty="0" smtClean="0"/>
              <a:t>() gets a string from the user.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</a:t>
            </a:r>
            <a:r>
              <a:rPr lang="en-US" dirty="0" smtClean="0"/>
              <a:t>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Python’s input() function tries to turn the users input into code.</a:t>
            </a:r>
          </a:p>
          <a:p>
            <a:r>
              <a:rPr lang="en-US" dirty="0" smtClean="0"/>
              <a:t>We avoid input() unless we for some reason require it.</a:t>
            </a:r>
          </a:p>
          <a:p>
            <a:r>
              <a:rPr lang="en-US" dirty="0" smtClean="0"/>
              <a:t>name = input("Please enter your name: </a:t>
            </a:r>
            <a:r>
              <a:rPr lang="en-US" dirty="0" smtClean="0"/>
              <a:t>")</a:t>
            </a:r>
          </a:p>
          <a:p>
            <a:r>
              <a:rPr lang="en-US" dirty="0" smtClean="0"/>
              <a:t>Will crash if you enter a string without “ “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</a:t>
            </a:r>
            <a:r>
              <a:rPr lang="en-US" dirty="0" smtClean="0"/>
              <a:t>the true python coding experience we need to start writing instructions into a file.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for Python!</a:t>
            </a:r>
          </a:p>
          <a:p>
            <a:r>
              <a:rPr lang="en-US" dirty="0" smtClean="0"/>
              <a:t>Create a file called tut3.py in your favorite text editor, I’ll use vim.</a:t>
            </a:r>
          </a:p>
          <a:p>
            <a:r>
              <a:rPr lang="en-US" dirty="0" smtClean="0"/>
              <a:t>Lets add some instructions similar to the ones we wrote just before.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Running .</a:t>
            </a:r>
            <a:r>
              <a:rPr lang="en-US" dirty="0" err="1" smtClean="0"/>
              <a:t>py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linux</a:t>
            </a:r>
            <a:r>
              <a:rPr lang="en-US" dirty="0" smtClean="0"/>
              <a:t>, from the terminal you can execute a python script in the current directory by using the command:</a:t>
            </a:r>
          </a:p>
          <a:p>
            <a:r>
              <a:rPr lang="en-US" dirty="0" smtClean="0"/>
              <a:t>p</a:t>
            </a:r>
            <a:r>
              <a:rPr lang="en-US" dirty="0" smtClean="0"/>
              <a:t>ython tut3.py</a:t>
            </a:r>
          </a:p>
          <a:p>
            <a:r>
              <a:rPr lang="en-US" dirty="0" smtClean="0"/>
              <a:t>On Windows, right click the file and open with IDLE, then hit the run tab up the top and select “Run Module”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something a little more useful</a:t>
            </a:r>
          </a:p>
          <a:p>
            <a:r>
              <a:rPr lang="en-US" dirty="0" smtClean="0"/>
              <a:t>Lets edit tut3.py</a:t>
            </a:r>
          </a:p>
          <a:p>
            <a:r>
              <a:rPr lang="en-US" dirty="0" smtClean="0"/>
              <a:t>We will get two numbers from the user</a:t>
            </a:r>
          </a:p>
          <a:p>
            <a:r>
              <a:rPr lang="en-US" dirty="0" smtClean="0"/>
              <a:t>Times them together and output the answer to the console.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Selection!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322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Input and Output</vt:lpstr>
      <vt:lpstr>Input and Output?</vt:lpstr>
      <vt:lpstr>Joining strings</vt:lpstr>
      <vt:lpstr>raw_input()</vt:lpstr>
      <vt:lpstr>input()</vt:lpstr>
      <vt:lpstr>Python files</vt:lpstr>
      <vt:lpstr>Running .py files</vt:lpstr>
      <vt:lpstr>Multiply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16</cp:revision>
  <dcterms:created xsi:type="dcterms:W3CDTF">2013-09-22T18:12:34Z</dcterms:created>
  <dcterms:modified xsi:type="dcterms:W3CDTF">2013-09-24T14:41:34Z</dcterms:modified>
</cp:coreProperties>
</file>