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9/29/2013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9/29/2013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9/29/2013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21000" t="-7000" r="-14000" b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9/29/2013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Beginner #4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Elif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can combine else and if to make the </a:t>
            </a:r>
            <a:r>
              <a:rPr lang="en-US" dirty="0" err="1" smtClean="0"/>
              <a:t>elif</a:t>
            </a:r>
            <a:r>
              <a:rPr lang="en-US" dirty="0" smtClean="0"/>
              <a:t> statement, It allows use to combine if’s if we need more than one decision.</a:t>
            </a:r>
          </a:p>
          <a:p>
            <a:r>
              <a:rPr lang="en-US" dirty="0" smtClean="0"/>
              <a:t>The syntax:</a:t>
            </a:r>
          </a:p>
          <a:p>
            <a:r>
              <a:rPr lang="en-US" dirty="0" smtClean="0"/>
              <a:t>If (expression):</a:t>
            </a:r>
            <a:br>
              <a:rPr lang="en-US" dirty="0" smtClean="0"/>
            </a:br>
            <a:r>
              <a:rPr lang="en-US" dirty="0" smtClean="0"/>
              <a:t>	do something</a:t>
            </a:r>
            <a:br>
              <a:rPr lang="en-US" dirty="0" smtClean="0"/>
            </a:br>
            <a:r>
              <a:rPr lang="en-US" dirty="0" err="1" smtClean="0"/>
              <a:t>elif</a:t>
            </a:r>
            <a:r>
              <a:rPr lang="en-US" dirty="0" smtClean="0"/>
              <a:t> (expression):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do something different</a:t>
            </a:r>
            <a:br>
              <a:rPr lang="en-US" dirty="0" smtClean="0"/>
            </a:br>
            <a:r>
              <a:rPr lang="en-US" dirty="0" smtClean="0"/>
              <a:t>else:</a:t>
            </a:r>
            <a:br>
              <a:rPr lang="en-US" dirty="0" smtClean="0"/>
            </a:br>
            <a:r>
              <a:rPr lang="en-US" dirty="0" smtClean="0"/>
              <a:t>	do this instead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Lets edit our script file tut4.py</a:t>
            </a:r>
          </a:p>
          <a:p>
            <a:r>
              <a:rPr lang="en-US" dirty="0" smtClean="0"/>
              <a:t>We will enter a number into </a:t>
            </a:r>
            <a:r>
              <a:rPr lang="en-US" dirty="0" smtClean="0"/>
              <a:t>one variable and another into another variable</a:t>
            </a:r>
            <a:endParaRPr lang="en-US" dirty="0" smtClean="0"/>
          </a:p>
          <a:p>
            <a:r>
              <a:rPr lang="en-US" b="1" dirty="0" smtClean="0"/>
              <a:t>If</a:t>
            </a:r>
            <a:r>
              <a:rPr lang="en-US" dirty="0" smtClean="0"/>
              <a:t> the </a:t>
            </a:r>
            <a:r>
              <a:rPr lang="en-US" dirty="0" smtClean="0"/>
              <a:t>first number </a:t>
            </a:r>
            <a:r>
              <a:rPr lang="en-US" dirty="0" smtClean="0"/>
              <a:t>we input is </a:t>
            </a:r>
            <a:r>
              <a:rPr lang="en-US" b="1" dirty="0" smtClean="0"/>
              <a:t>greater than </a:t>
            </a:r>
            <a:r>
              <a:rPr lang="en-US" dirty="0" smtClean="0"/>
              <a:t>the second number we output “the number is greater than the second” we also output the difference. </a:t>
            </a:r>
            <a:r>
              <a:rPr lang="en-US" b="1" dirty="0" smtClean="0"/>
              <a:t>If</a:t>
            </a:r>
            <a:r>
              <a:rPr lang="en-US" dirty="0" smtClean="0"/>
              <a:t> the first number we input is </a:t>
            </a:r>
            <a:r>
              <a:rPr lang="en-US" b="1" dirty="0" smtClean="0"/>
              <a:t>Less than </a:t>
            </a:r>
            <a:r>
              <a:rPr lang="en-US" dirty="0" smtClean="0"/>
              <a:t>the second number we output “the number is less than the second” we then output the different. </a:t>
            </a:r>
            <a:r>
              <a:rPr lang="en-US" b="1" dirty="0" smtClean="0"/>
              <a:t>Otherwise</a:t>
            </a:r>
            <a:r>
              <a:rPr lang="en-US" dirty="0" smtClean="0"/>
              <a:t> we output “they are equal”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Feel Free to leave questions in the comments I’ll try to answer all of them.</a:t>
            </a:r>
          </a:p>
          <a:p>
            <a:r>
              <a:rPr lang="en-US" dirty="0" smtClean="0"/>
              <a:t>Please </a:t>
            </a:r>
            <a:r>
              <a:rPr lang="en-US" dirty="0"/>
              <a:t>G</a:t>
            </a:r>
            <a:r>
              <a:rPr lang="en-US" dirty="0" smtClean="0"/>
              <a:t>oogle your question first!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Selection is the secon</a:t>
            </a:r>
            <a:r>
              <a:rPr lang="en-US" dirty="0" smtClean="0"/>
              <a:t>d of three programming concepts</a:t>
            </a:r>
          </a:p>
          <a:p>
            <a:r>
              <a:rPr lang="en-US" dirty="0" smtClean="0"/>
              <a:t>We have already learnt the first Sequence.</a:t>
            </a:r>
          </a:p>
          <a:p>
            <a:r>
              <a:rPr lang="en-US" dirty="0" smtClean="0"/>
              <a:t>Selection </a:t>
            </a:r>
            <a:r>
              <a:rPr lang="en-US" dirty="0" smtClean="0"/>
              <a:t>allows our programs to make choices.</a:t>
            </a:r>
          </a:p>
          <a:p>
            <a:r>
              <a:rPr lang="en-US" dirty="0" smtClean="0"/>
              <a:t>We do this in python with the ‘If’ statement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smtClean="0"/>
              <a:t>uses the syntax </a:t>
            </a:r>
          </a:p>
          <a:p>
            <a:r>
              <a:rPr lang="en-US" dirty="0" smtClean="0"/>
              <a:t>If (expression):</a:t>
            </a:r>
            <a:br>
              <a:rPr lang="en-US" dirty="0" smtClean="0"/>
            </a:br>
            <a:r>
              <a:rPr lang="en-US" dirty="0" smtClean="0"/>
              <a:t>	do something</a:t>
            </a:r>
          </a:p>
          <a:p>
            <a:r>
              <a:rPr lang="en-US" dirty="0" smtClean="0"/>
              <a:t>The expression is something that equals true or false.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Lets create a new script file tut4.py</a:t>
            </a:r>
          </a:p>
          <a:p>
            <a:r>
              <a:rPr lang="en-US" dirty="0" smtClean="0"/>
              <a:t>We will enter a number into a variable and then compare that number to zero.</a:t>
            </a:r>
          </a:p>
          <a:p>
            <a:r>
              <a:rPr lang="en-US" b="1" dirty="0" smtClean="0"/>
              <a:t>If</a:t>
            </a:r>
            <a:r>
              <a:rPr lang="en-US" dirty="0" smtClean="0"/>
              <a:t> the number we input was zero then our program will output “The number is zero”</a:t>
            </a:r>
          </a:p>
          <a:p>
            <a:r>
              <a:rPr lang="en-US" dirty="0" smtClean="0"/>
              <a:t>Then we will print out the number the user entered.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==  - Is Equal to</a:t>
            </a:r>
          </a:p>
          <a:p>
            <a:r>
              <a:rPr lang="en-US" dirty="0" smtClean="0"/>
              <a:t>!=   - Not Equal to</a:t>
            </a:r>
          </a:p>
          <a:p>
            <a:r>
              <a:rPr lang="en-US" dirty="0" smtClean="0"/>
              <a:t>&lt;&gt;  - Not Equal to</a:t>
            </a:r>
          </a:p>
          <a:p>
            <a:r>
              <a:rPr lang="en-US" dirty="0" smtClean="0"/>
              <a:t>&gt;    - Greater than</a:t>
            </a:r>
          </a:p>
          <a:p>
            <a:r>
              <a:rPr lang="en-US" dirty="0" smtClean="0"/>
              <a:t>&lt;    - Less than</a:t>
            </a:r>
          </a:p>
          <a:p>
            <a:r>
              <a:rPr lang="en-US" dirty="0" smtClean="0"/>
              <a:t>&gt;=  - Greater than or equal to</a:t>
            </a:r>
          </a:p>
          <a:p>
            <a:r>
              <a:rPr lang="en-US" dirty="0" smtClean="0"/>
              <a:t>&lt;=  - Less than or equal to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Lets </a:t>
            </a:r>
            <a:r>
              <a:rPr lang="en-US" dirty="0" smtClean="0"/>
              <a:t>edit our script </a:t>
            </a:r>
            <a:r>
              <a:rPr lang="en-US" dirty="0" smtClean="0"/>
              <a:t>file tut4.py</a:t>
            </a:r>
          </a:p>
          <a:p>
            <a:r>
              <a:rPr lang="en-US" dirty="0" smtClean="0"/>
              <a:t>We will enter a number into a variable and then compare that number to zero.</a:t>
            </a:r>
          </a:p>
          <a:p>
            <a:r>
              <a:rPr lang="en-US" b="1" dirty="0" smtClean="0"/>
              <a:t>If</a:t>
            </a:r>
            <a:r>
              <a:rPr lang="en-US" dirty="0" smtClean="0"/>
              <a:t> the number we input </a:t>
            </a:r>
            <a:r>
              <a:rPr lang="en-US" dirty="0" smtClean="0"/>
              <a:t>was </a:t>
            </a:r>
            <a:r>
              <a:rPr lang="en-US" b="1" dirty="0" smtClean="0"/>
              <a:t>not</a:t>
            </a:r>
            <a:r>
              <a:rPr lang="en-US" dirty="0" smtClean="0"/>
              <a:t> </a:t>
            </a:r>
            <a:r>
              <a:rPr lang="en-US" dirty="0" smtClean="0"/>
              <a:t>zero then our program will output “The number </a:t>
            </a:r>
            <a:r>
              <a:rPr lang="en-US" dirty="0" smtClean="0"/>
              <a:t>is not </a:t>
            </a:r>
            <a:r>
              <a:rPr lang="en-US" dirty="0" smtClean="0"/>
              <a:t>zero”</a:t>
            </a:r>
          </a:p>
          <a:p>
            <a:r>
              <a:rPr lang="en-US" dirty="0" smtClean="0"/>
              <a:t>Then we will print out the number the user entered.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</a:t>
            </a:r>
            <a:r>
              <a:rPr lang="en-US" dirty="0" smtClean="0"/>
              <a:t>edit our script </a:t>
            </a:r>
            <a:r>
              <a:rPr lang="en-US" dirty="0" smtClean="0"/>
              <a:t>file tut4.py</a:t>
            </a:r>
          </a:p>
          <a:p>
            <a:r>
              <a:rPr lang="en-US" dirty="0" smtClean="0"/>
              <a:t>We will enter a number into a variable and then compare that number to zero.</a:t>
            </a:r>
          </a:p>
          <a:p>
            <a:r>
              <a:rPr lang="en-US" b="1" dirty="0" smtClean="0"/>
              <a:t>If</a:t>
            </a:r>
            <a:r>
              <a:rPr lang="en-US" dirty="0" smtClean="0"/>
              <a:t> the number we </a:t>
            </a:r>
            <a:r>
              <a:rPr lang="en-US" dirty="0" smtClean="0"/>
              <a:t>input is </a:t>
            </a:r>
            <a:r>
              <a:rPr lang="en-US" b="1" dirty="0" smtClean="0"/>
              <a:t>greater than </a:t>
            </a:r>
            <a:r>
              <a:rPr lang="en-US" dirty="0" smtClean="0"/>
              <a:t>zero then our program will output “The number </a:t>
            </a:r>
            <a:r>
              <a:rPr lang="en-US" dirty="0" smtClean="0"/>
              <a:t>is greater than </a:t>
            </a:r>
            <a:r>
              <a:rPr lang="en-US" dirty="0" smtClean="0"/>
              <a:t>zero”</a:t>
            </a:r>
          </a:p>
          <a:p>
            <a:r>
              <a:rPr lang="en-US" dirty="0" smtClean="0"/>
              <a:t>Then we will print out the number the user entered.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also use the else statement</a:t>
            </a:r>
          </a:p>
          <a:p>
            <a:r>
              <a:rPr lang="en-US" dirty="0" smtClean="0"/>
              <a:t>If the ‘If’ statement’s expression is false then the code in the else statement is executed.</a:t>
            </a:r>
          </a:p>
          <a:p>
            <a:r>
              <a:rPr lang="en-US" dirty="0" smtClean="0"/>
              <a:t>The syntax is:</a:t>
            </a:r>
          </a:p>
          <a:p>
            <a:r>
              <a:rPr lang="en-US" dirty="0" smtClean="0"/>
              <a:t>If (expression):</a:t>
            </a:r>
            <a:br>
              <a:rPr lang="en-US" dirty="0" smtClean="0"/>
            </a:br>
            <a:r>
              <a:rPr lang="en-US" dirty="0" smtClean="0"/>
              <a:t>	do something</a:t>
            </a:r>
            <a:br>
              <a:rPr lang="en-US" dirty="0" smtClean="0"/>
            </a:br>
            <a:r>
              <a:rPr lang="en-US" dirty="0" smtClean="0"/>
              <a:t>else:</a:t>
            </a:r>
            <a:br>
              <a:rPr lang="en-US" dirty="0" smtClean="0"/>
            </a:br>
            <a:r>
              <a:rPr lang="en-US" dirty="0" smtClean="0"/>
              <a:t>	do this instead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Lets edit our script file tut4.py</a:t>
            </a:r>
          </a:p>
          <a:p>
            <a:r>
              <a:rPr lang="en-US" dirty="0" smtClean="0"/>
              <a:t>We will enter a number into a variable and then compare that number to zero.</a:t>
            </a:r>
          </a:p>
          <a:p>
            <a:r>
              <a:rPr lang="en-US" b="1" dirty="0" smtClean="0"/>
              <a:t>If</a:t>
            </a:r>
            <a:r>
              <a:rPr lang="en-US" dirty="0" smtClean="0"/>
              <a:t> the number we input is </a:t>
            </a:r>
            <a:r>
              <a:rPr lang="en-US" b="1" dirty="0" smtClean="0"/>
              <a:t>greater than </a:t>
            </a:r>
            <a:r>
              <a:rPr lang="en-US" dirty="0" smtClean="0"/>
              <a:t>zero then our program will output “The number </a:t>
            </a:r>
            <a:r>
              <a:rPr lang="en-US" dirty="0" smtClean="0"/>
              <a:t>is greater than </a:t>
            </a:r>
            <a:r>
              <a:rPr lang="en-US" dirty="0" smtClean="0"/>
              <a:t>zero</a:t>
            </a:r>
            <a:r>
              <a:rPr lang="en-US" dirty="0" smtClean="0"/>
              <a:t>” Otherwise the program will output “the number is zero or less”</a:t>
            </a:r>
            <a:endParaRPr lang="en-US" dirty="0" smtClean="0"/>
          </a:p>
          <a:p>
            <a:r>
              <a:rPr lang="en-US" dirty="0" smtClean="0"/>
              <a:t>Then we will print out the number the user entered.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509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Selection</vt:lpstr>
      <vt:lpstr>Selection</vt:lpstr>
      <vt:lpstr>The If Statement</vt:lpstr>
      <vt:lpstr>Example 1</vt:lpstr>
      <vt:lpstr>Comparison Operators</vt:lpstr>
      <vt:lpstr>Example 2</vt:lpstr>
      <vt:lpstr>Example 3</vt:lpstr>
      <vt:lpstr>Else statement</vt:lpstr>
      <vt:lpstr>Example 4</vt:lpstr>
      <vt:lpstr>Elif statement</vt:lpstr>
      <vt:lpstr>Example 5</vt:lpstr>
      <vt:lpstr>Next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22</cp:revision>
  <dcterms:created xsi:type="dcterms:W3CDTF">2013-09-22T18:12:34Z</dcterms:created>
  <dcterms:modified xsi:type="dcterms:W3CDTF">2013-09-29T04:52:01Z</dcterms:modified>
</cp:coreProperties>
</file>