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1000" t="-7000" r="-14000" b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Beginner #5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edit tut5.py code</a:t>
            </a:r>
          </a:p>
          <a:p>
            <a:r>
              <a:rPr lang="en-US" dirty="0" smtClean="0"/>
              <a:t>Pass in the string into </a:t>
            </a:r>
            <a:r>
              <a:rPr lang="en-US" dirty="0" err="1" smtClean="0"/>
              <a:t>getInteger</a:t>
            </a:r>
            <a:r>
              <a:rPr lang="en-US" dirty="0" smtClean="0"/>
              <a:t>() to use for the prompt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  <a:p>
            <a:r>
              <a:rPr lang="en-US" dirty="0" smtClean="0"/>
              <a:t>Please </a:t>
            </a:r>
            <a:r>
              <a:rPr lang="en-US" dirty="0"/>
              <a:t>G</a:t>
            </a:r>
            <a:r>
              <a:rPr lang="en-US" dirty="0" smtClean="0"/>
              <a:t>oogle your question first!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 way of splitting our program up</a:t>
            </a:r>
          </a:p>
          <a:p>
            <a:r>
              <a:rPr lang="en-US" dirty="0" smtClean="0"/>
              <a:t>Groups reusable code</a:t>
            </a:r>
          </a:p>
          <a:p>
            <a:r>
              <a:rPr lang="en-US" dirty="0" smtClean="0"/>
              <a:t>Improves readability, debugging</a:t>
            </a:r>
          </a:p>
          <a:p>
            <a:r>
              <a:rPr lang="en-US" dirty="0" smtClean="0"/>
              <a:t>Smaller code, less copy paste</a:t>
            </a:r>
          </a:p>
          <a:p>
            <a:r>
              <a:rPr lang="en-US" dirty="0" smtClean="0"/>
              <a:t>Good practice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that prints “hello” four times</a:t>
            </a:r>
          </a:p>
          <a:p>
            <a:r>
              <a:rPr lang="en-US" dirty="0" smtClean="0"/>
              <a:t>New file called tut5.py</a:t>
            </a:r>
          </a:p>
          <a:p>
            <a:r>
              <a:rPr lang="en-US" dirty="0" smtClean="0"/>
              <a:t>The hello() function will be called and will print to the screen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is using the function. You call the set of instructions to be used.</a:t>
            </a:r>
          </a:p>
          <a:p>
            <a:r>
              <a:rPr lang="en-US" dirty="0" smtClean="0"/>
              <a:t>Notice our hello() function is executed after the “started” is output to the screen.</a:t>
            </a:r>
          </a:p>
          <a:p>
            <a:r>
              <a:rPr lang="en-US" dirty="0" smtClean="0"/>
              <a:t>def keyword tells the interpreter to save these instructions for later.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Returning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us to send a value back to its place of calling.</a:t>
            </a:r>
          </a:p>
          <a:p>
            <a:r>
              <a:rPr lang="en-US" dirty="0" smtClean="0"/>
              <a:t>Known as </a:t>
            </a:r>
            <a:r>
              <a:rPr lang="en-US" b="1" dirty="0" smtClean="0"/>
              <a:t>returning</a:t>
            </a:r>
            <a:r>
              <a:rPr lang="en-US" dirty="0" smtClean="0"/>
              <a:t> a value.</a:t>
            </a:r>
          </a:p>
          <a:p>
            <a:r>
              <a:rPr lang="en-US" dirty="0" smtClean="0"/>
              <a:t>After retuning a value it must be stored or used.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edit our script file tut5.py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getInteger</a:t>
            </a:r>
            <a:r>
              <a:rPr lang="en-US" dirty="0" smtClean="0"/>
              <a:t>() function will get an </a:t>
            </a:r>
            <a:r>
              <a:rPr lang="en-US" dirty="0" err="1" smtClean="0"/>
              <a:t>interger</a:t>
            </a:r>
            <a:r>
              <a:rPr lang="en-US" dirty="0" smtClean="0"/>
              <a:t> from the user and return it to us to </a:t>
            </a:r>
            <a:r>
              <a:rPr lang="en-US" dirty="0" err="1" smtClean="0"/>
              <a:t>ouput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function will use the </a:t>
            </a:r>
            <a:r>
              <a:rPr lang="en-US" dirty="0" err="1" smtClean="0"/>
              <a:t>raw_input</a:t>
            </a:r>
            <a:r>
              <a:rPr lang="en-US" dirty="0" smtClean="0"/>
              <a:t>() function we learnt earlier and cast it into an </a:t>
            </a:r>
            <a:r>
              <a:rPr lang="en-US" dirty="0" err="1" smtClean="0"/>
              <a:t>int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a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the program starts</a:t>
            </a:r>
          </a:p>
          <a:p>
            <a:r>
              <a:rPr lang="en-US" dirty="0" smtClean="0"/>
              <a:t>Good Practice/design</a:t>
            </a:r>
          </a:p>
          <a:p>
            <a:r>
              <a:rPr lang="en-US" dirty="0" smtClean="0"/>
              <a:t>Useful when building complex modules for other people to use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our tut5.py</a:t>
            </a:r>
          </a:p>
          <a:p>
            <a:r>
              <a:rPr lang="en-US" dirty="0" smtClean="0"/>
              <a:t>Add a main function </a:t>
            </a:r>
          </a:p>
          <a:p>
            <a:r>
              <a:rPr lang="en-US" dirty="0" smtClean="0"/>
              <a:t>Add the check to run main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us to give variables to our function</a:t>
            </a:r>
          </a:p>
          <a:p>
            <a:r>
              <a:rPr lang="en-US" dirty="0" smtClean="0"/>
              <a:t>Goes in the brackets</a:t>
            </a:r>
          </a:p>
          <a:p>
            <a:r>
              <a:rPr lang="en-US" dirty="0" smtClean="0"/>
              <a:t>Multiple variables can be passed in by separating with a comma (,)</a:t>
            </a:r>
            <a:endParaRPr lang="en-US" dirty="0" smtClean="0"/>
          </a:p>
          <a:p>
            <a:r>
              <a:rPr lang="en-US" dirty="0" smtClean="0"/>
              <a:t>Pass by </a:t>
            </a:r>
            <a:r>
              <a:rPr lang="en-US" dirty="0" smtClean="0"/>
              <a:t>reference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282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Functions</vt:lpstr>
      <vt:lpstr>Functions</vt:lpstr>
      <vt:lpstr>Example 1</vt:lpstr>
      <vt:lpstr>Calling</vt:lpstr>
      <vt:lpstr>Returning</vt:lpstr>
      <vt:lpstr>Example 2</vt:lpstr>
      <vt:lpstr>Creating a Main</vt:lpstr>
      <vt:lpstr>Example 3</vt:lpstr>
      <vt:lpstr>Parameters</vt:lpstr>
      <vt:lpstr>Example 4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29</cp:revision>
  <dcterms:created xsi:type="dcterms:W3CDTF">2013-09-22T18:12:34Z</dcterms:created>
  <dcterms:modified xsi:type="dcterms:W3CDTF">2013-10-02T15:50:03Z</dcterms:modified>
</cp:coreProperties>
</file>