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914" autoAdjust="0"/>
    <p:restoredTop sz="94660"/>
  </p:normalViewPr>
  <p:slideViewPr>
    <p:cSldViewPr>
      <p:cViewPr varScale="1">
        <p:scale>
          <a:sx n="82" d="100"/>
          <a:sy n="82" d="100"/>
        </p:scale>
        <p:origin x="-102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10/6/2013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21000" t="-7000" r="-14000" b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10/6/2013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Beginner #8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Catches errors</a:t>
            </a:r>
          </a:p>
          <a:p>
            <a:r>
              <a:rPr lang="en-US" dirty="0" smtClean="0"/>
              <a:t>Avoids hard crashes</a:t>
            </a:r>
          </a:p>
          <a:p>
            <a:r>
              <a:rPr lang="en-US" dirty="0" smtClean="0"/>
              <a:t>Good for user </a:t>
            </a:r>
            <a:r>
              <a:rPr lang="en-US" dirty="0" smtClean="0"/>
              <a:t>experience</a:t>
            </a:r>
          </a:p>
          <a:p>
            <a:r>
              <a:rPr lang="en-US" dirty="0" smtClean="0"/>
              <a:t>Commonly occur when dealing with user input or file IO.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Try/Except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surround anything</a:t>
            </a:r>
          </a:p>
          <a:p>
            <a:r>
              <a:rPr lang="en-US" dirty="0" smtClean="0"/>
              <a:t>Only use it around things that can fail</a:t>
            </a:r>
          </a:p>
          <a:p>
            <a:r>
              <a:rPr lang="en-US" dirty="0" smtClean="0"/>
              <a:t>Syntax is as follows:</a:t>
            </a:r>
          </a:p>
          <a:p>
            <a:pPr>
              <a:buNone/>
            </a:pPr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//do stuff here</a:t>
            </a:r>
          </a:p>
          <a:p>
            <a:pPr>
              <a:buNone/>
            </a:pPr>
            <a:r>
              <a:rPr lang="en-US" dirty="0" smtClean="0"/>
              <a:t>e</a:t>
            </a:r>
            <a:r>
              <a:rPr lang="en-US" dirty="0" smtClean="0"/>
              <a:t>xcept:</a:t>
            </a:r>
          </a:p>
          <a:p>
            <a:pPr>
              <a:buNone/>
            </a:pPr>
            <a:r>
              <a:rPr lang="en-US" dirty="0" smtClean="0"/>
              <a:t>	//do this if any of the code in the try failed.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</a:t>
            </a:r>
            <a:r>
              <a:rPr lang="en-US" dirty="0" smtClean="0"/>
              <a:t>a </a:t>
            </a:r>
            <a:r>
              <a:rPr lang="en-US" dirty="0" smtClean="0"/>
              <a:t>tut8.py</a:t>
            </a:r>
            <a:endParaRPr lang="en-US" dirty="0" smtClean="0"/>
          </a:p>
          <a:p>
            <a:r>
              <a:rPr lang="en-US" dirty="0" smtClean="0"/>
              <a:t>Load </a:t>
            </a:r>
            <a:r>
              <a:rPr lang="en-US" dirty="0" smtClean="0"/>
              <a:t>a text file called blah.txt (this doesn’t actually exist)</a:t>
            </a:r>
            <a:endParaRPr lang="en-US" dirty="0" smtClean="0"/>
          </a:p>
          <a:p>
            <a:r>
              <a:rPr lang="en-US" b="1" dirty="0" smtClean="0"/>
              <a:t>Try</a:t>
            </a:r>
            <a:r>
              <a:rPr lang="en-US" dirty="0" smtClean="0"/>
              <a:t> to open the blah file and catch the </a:t>
            </a:r>
            <a:r>
              <a:rPr lang="en-US" b="1" dirty="0" smtClean="0"/>
              <a:t>except</a:t>
            </a:r>
            <a:r>
              <a:rPr lang="en-US" dirty="0" smtClean="0"/>
              <a:t>ion and print out an error message.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</a:t>
            </a:r>
            <a:r>
              <a:rPr lang="en-US" dirty="0" smtClean="0"/>
              <a:t>inally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Optional!</a:t>
            </a:r>
          </a:p>
          <a:p>
            <a:r>
              <a:rPr lang="en-US" dirty="0" smtClean="0"/>
              <a:t>Comes after the exception. </a:t>
            </a:r>
          </a:p>
          <a:p>
            <a:r>
              <a:rPr lang="en-US" dirty="0" smtClean="0"/>
              <a:t>Will ALWAYS run the block of code.</a:t>
            </a:r>
            <a:endParaRPr lang="en-US" dirty="0" smtClean="0"/>
          </a:p>
          <a:p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//do stuff</a:t>
            </a:r>
          </a:p>
          <a:p>
            <a:pPr>
              <a:buNone/>
            </a:pPr>
            <a:r>
              <a:rPr lang="en-US" dirty="0" smtClean="0"/>
              <a:t>except: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//do this if try failed</a:t>
            </a:r>
          </a:p>
          <a:p>
            <a:pPr>
              <a:buNone/>
            </a:pPr>
            <a:r>
              <a:rPr lang="en-US" dirty="0" smtClean="0"/>
              <a:t>finally: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//always do this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to </a:t>
            </a:r>
            <a:r>
              <a:rPr lang="en-US" dirty="0" smtClean="0"/>
              <a:t>tut8.py</a:t>
            </a:r>
            <a:endParaRPr lang="en-US" dirty="0" smtClean="0"/>
          </a:p>
          <a:p>
            <a:r>
              <a:rPr lang="en-US" dirty="0" smtClean="0"/>
              <a:t>Add a finally keyword to our try/except </a:t>
            </a:r>
            <a:endParaRPr lang="en-US" dirty="0" smtClean="0"/>
          </a:p>
          <a:p>
            <a:r>
              <a:rPr lang="en-US" dirty="0" smtClean="0"/>
              <a:t>Output “Exiting” 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important that we don’t have hard crashes in our software</a:t>
            </a:r>
          </a:p>
          <a:p>
            <a:r>
              <a:rPr lang="en-US" dirty="0" smtClean="0"/>
              <a:t>We can use try/excepts for more than just outputting error messages! ;)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Feel Free to leave questions in the comments I’ll try to answer all of them.</a:t>
            </a:r>
          </a:p>
          <a:p>
            <a:r>
              <a:rPr lang="en-US" dirty="0" smtClean="0"/>
              <a:t>Please </a:t>
            </a:r>
            <a:r>
              <a:rPr lang="en-US" dirty="0"/>
              <a:t>G</a:t>
            </a:r>
            <a:r>
              <a:rPr lang="en-US" dirty="0" smtClean="0"/>
              <a:t>oogle your question first!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165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Exception Handling</vt:lpstr>
      <vt:lpstr>Exceptions</vt:lpstr>
      <vt:lpstr>Try/Except</vt:lpstr>
      <vt:lpstr>Example 1</vt:lpstr>
      <vt:lpstr>Finally</vt:lpstr>
      <vt:lpstr>Example 2</vt:lpstr>
      <vt:lpstr>Notes</vt:lpstr>
      <vt:lpstr>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48</cp:revision>
  <dcterms:created xsi:type="dcterms:W3CDTF">2013-09-22T18:12:34Z</dcterms:created>
  <dcterms:modified xsi:type="dcterms:W3CDTF">2013-10-06T06:46:03Z</dcterms:modified>
</cp:coreProperties>
</file>