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9" autoAdjust="0"/>
    <p:restoredTop sz="94660"/>
  </p:normalViewPr>
  <p:slideViewPr>
    <p:cSldViewPr>
      <p:cViewPr varScale="1">
        <p:scale>
          <a:sx n="84" d="100"/>
          <a:sy n="84" d="100"/>
        </p:scale>
        <p:origin x="-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1000" t="-7000" r="-14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math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Beginner #9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Modules are collections of code written by other people.</a:t>
            </a:r>
          </a:p>
          <a:p>
            <a:r>
              <a:rPr lang="en-US" dirty="0" smtClean="0"/>
              <a:t>There are standard modules that allow for interaction with the operating system and also modules for networking and many more.</a:t>
            </a:r>
          </a:p>
          <a:p>
            <a:r>
              <a:rPr lang="en-US" dirty="0" smtClean="0"/>
              <a:t>You can find a list of the standard library here: </a:t>
            </a:r>
            <a:r>
              <a:rPr lang="en-US" dirty="0" smtClean="0">
                <a:hlinkClick r:id="rId2"/>
              </a:rPr>
              <a:t>http://docs.python.org/2/library/</a:t>
            </a:r>
            <a:endParaRPr lang="en-US" dirty="0" smtClean="0"/>
          </a:p>
          <a:p>
            <a:r>
              <a:rPr lang="en-US" dirty="0" smtClean="0"/>
              <a:t>(link will be in </a:t>
            </a:r>
            <a:r>
              <a:rPr lang="en-US" smtClean="0"/>
              <a:t>the description)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To use a module we need to import it into our program</a:t>
            </a:r>
          </a:p>
          <a:p>
            <a:r>
              <a:rPr lang="en-US" dirty="0" smtClean="0"/>
              <a:t>We use the syntax (this must go at the top of our program):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i="1" dirty="0" err="1" smtClean="0"/>
              <a:t>modulename</a:t>
            </a:r>
            <a:endParaRPr lang="en-US" i="1" dirty="0" smtClean="0"/>
          </a:p>
          <a:p>
            <a:r>
              <a:rPr lang="en-US" dirty="0" smtClean="0"/>
              <a:t>Since we will be using math for this tutorial we use: </a:t>
            </a:r>
          </a:p>
          <a:p>
            <a:pPr>
              <a:buNone/>
            </a:pPr>
            <a:r>
              <a:rPr lang="en-US" dirty="0" smtClean="0"/>
              <a:t>Import math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tut9.py</a:t>
            </a:r>
          </a:p>
          <a:p>
            <a:r>
              <a:rPr lang="en-US" dirty="0" smtClean="0"/>
              <a:t>We import math</a:t>
            </a:r>
          </a:p>
          <a:p>
            <a:r>
              <a:rPr lang="en-US" dirty="0" smtClean="0"/>
              <a:t>Our program will get </a:t>
            </a:r>
            <a:r>
              <a:rPr lang="en-US" smtClean="0"/>
              <a:t>an number </a:t>
            </a:r>
            <a:r>
              <a:rPr lang="en-US" dirty="0" smtClean="0"/>
              <a:t>from the user and make sure that its always positive.</a:t>
            </a:r>
          </a:p>
          <a:p>
            <a:r>
              <a:rPr lang="en-US" dirty="0" smtClean="0"/>
              <a:t>We will use </a:t>
            </a:r>
            <a:r>
              <a:rPr lang="en-US" dirty="0" err="1" smtClean="0"/>
              <a:t>math.fabs</a:t>
            </a:r>
            <a:r>
              <a:rPr lang="en-US" dirty="0" smtClean="0"/>
              <a:t>(x)</a:t>
            </a:r>
            <a:r>
              <a:rPr lang="en-US" dirty="0"/>
              <a:t> </a:t>
            </a:r>
            <a:r>
              <a:rPr lang="en-US" dirty="0" smtClean="0"/>
              <a:t>where x is will be made absolute. (negatives will be made positive)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Math.pi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 or </a:t>
            </a:r>
            <a:r>
              <a:rPr lang="el-GR" b="1" dirty="0" smtClean="0"/>
              <a:t>π</a:t>
            </a:r>
            <a:r>
              <a:rPr lang="en-US" b="1" dirty="0" smtClean="0"/>
              <a:t> </a:t>
            </a:r>
            <a:r>
              <a:rPr lang="en-US" dirty="0" smtClean="0"/>
              <a:t>is a mathematical constant, it doesn’t change.</a:t>
            </a:r>
          </a:p>
          <a:p>
            <a:r>
              <a:rPr lang="en-US" dirty="0" smtClean="0"/>
              <a:t>In the math module pi is a constant meaning you cant change it’s value.</a:t>
            </a:r>
          </a:p>
          <a:p>
            <a:r>
              <a:rPr lang="en-US" dirty="0" smtClean="0"/>
              <a:t>Let use pi to calculate the area of a circle given a radius entered by the user.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tut9.py</a:t>
            </a:r>
            <a:endParaRPr lang="en-US" dirty="0" smtClean="0"/>
          </a:p>
          <a:p>
            <a:r>
              <a:rPr lang="en-US" dirty="0" smtClean="0"/>
              <a:t>Using the formula </a:t>
            </a:r>
            <a:r>
              <a:rPr lang="en-US" b="1" dirty="0" smtClean="0"/>
              <a:t>area = </a:t>
            </a:r>
            <a:r>
              <a:rPr lang="el-GR" b="1" dirty="0" smtClean="0"/>
              <a:t>π</a:t>
            </a:r>
            <a:r>
              <a:rPr lang="el-GR" dirty="0" smtClean="0"/>
              <a:t> </a:t>
            </a:r>
            <a:r>
              <a:rPr lang="en-US" b="1" dirty="0" smtClean="0"/>
              <a:t>x r</a:t>
            </a:r>
            <a:r>
              <a:rPr lang="en-US" b="1" baseline="30000" dirty="0" smtClean="0"/>
              <a:t>2</a:t>
            </a:r>
            <a:endParaRPr lang="en-US" b="1" baseline="30000" dirty="0" smtClean="0"/>
          </a:p>
          <a:p>
            <a:r>
              <a:rPr lang="en-US" dirty="0" smtClean="0"/>
              <a:t>That formula in python:</a:t>
            </a:r>
            <a:br>
              <a:rPr lang="en-US" dirty="0" smtClean="0"/>
            </a:br>
            <a:r>
              <a:rPr lang="en-US" dirty="0" smtClean="0"/>
              <a:t>area = </a:t>
            </a:r>
            <a:r>
              <a:rPr lang="en-US" dirty="0" err="1" smtClean="0"/>
              <a:t>math.pi</a:t>
            </a:r>
            <a:r>
              <a:rPr lang="en-US" dirty="0" smtClean="0"/>
              <a:t> * radius**2</a:t>
            </a:r>
          </a:p>
          <a:p>
            <a:r>
              <a:rPr lang="en-US" dirty="0" smtClean="0"/>
              <a:t>The ** means “to the power of” if you remember from an earlier tutorial.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Math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math module has a plethora of different functions that can be found here: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docs.python.org/2/library/math.html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Beginner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Congratulations! </a:t>
            </a:r>
          </a:p>
          <a:p>
            <a:r>
              <a:rPr lang="en-US" dirty="0" smtClean="0"/>
              <a:t>If you made it here you’re doing well!</a:t>
            </a:r>
            <a:endParaRPr lang="en-US" dirty="0"/>
          </a:p>
          <a:p>
            <a:r>
              <a:rPr lang="en-US" dirty="0" smtClean="0"/>
              <a:t>Check out my other Tutorials to further your skills!</a:t>
            </a:r>
          </a:p>
          <a:p>
            <a:r>
              <a:rPr lang="en-US" dirty="0" smtClean="0"/>
              <a:t>Try writing some programs!</a:t>
            </a:r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</a:t>
            </a:r>
            <a:r>
              <a:rPr lang="en-US" dirty="0" smtClean="0"/>
              <a:t>!</a:t>
            </a:r>
          </a:p>
          <a:p>
            <a:r>
              <a:rPr lang="en-US" dirty="0" smtClean="0"/>
              <a:t>Subscribe for more tutorials!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289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Modules</vt:lpstr>
      <vt:lpstr>Modules?</vt:lpstr>
      <vt:lpstr>Importing</vt:lpstr>
      <vt:lpstr>Example 1</vt:lpstr>
      <vt:lpstr>Math.pi</vt:lpstr>
      <vt:lpstr>Example 2</vt:lpstr>
      <vt:lpstr>Math module</vt:lpstr>
      <vt:lpstr>Beginner Done!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51</cp:revision>
  <dcterms:created xsi:type="dcterms:W3CDTF">2013-09-22T18:12:34Z</dcterms:created>
  <dcterms:modified xsi:type="dcterms:W3CDTF">2013-10-10T03:43:13Z</dcterms:modified>
</cp:coreProperties>
</file>