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60"/>
  </p:normalViewPr>
  <p:slideViewPr>
    <p:cSldViewPr>
      <p:cViewPr>
        <p:scale>
          <a:sx n="100" d="100"/>
          <a:sy n="100" d="100"/>
        </p:scale>
        <p:origin x="-720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Editing, Running Python &amp; Installing Packages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Editing/Writing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Any text editor! </a:t>
            </a:r>
          </a:p>
          <a:p>
            <a:r>
              <a:rPr lang="en-US" dirty="0" smtClean="0"/>
              <a:t>Though I recommend Notepad++, It’s useful for many other languages too.</a:t>
            </a:r>
          </a:p>
          <a:p>
            <a:r>
              <a:rPr lang="en-US" dirty="0" smtClean="0"/>
              <a:t>There is also many python specific editors and IDE (integrated development environment) other there to try out</a:t>
            </a:r>
            <a:r>
              <a:rPr lang="en-US" dirty="0" smtClean="0"/>
              <a:t>. Find one </a:t>
            </a:r>
            <a:r>
              <a:rPr lang="en-US" smtClean="0"/>
              <a:t>you like.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different ways</a:t>
            </a:r>
          </a:p>
          <a:p>
            <a:r>
              <a:rPr lang="en-US" dirty="0" smtClean="0"/>
              <a:t>If you have an IDE, your IDE will know how to run it and even debug with you.</a:t>
            </a:r>
          </a:p>
          <a:p>
            <a:r>
              <a:rPr lang="en-US" dirty="0" smtClean="0"/>
              <a:t>You can open up IDLE and run module.</a:t>
            </a:r>
          </a:p>
          <a:p>
            <a:r>
              <a:rPr lang="en-US" dirty="0" smtClean="0"/>
              <a:t>Open command prompt and run from the command line by typing the filename.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Installing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from python 3.4 the python script ‘pip’ a tool for handling installing packages comes in the Scripts folder. </a:t>
            </a:r>
          </a:p>
          <a:p>
            <a:r>
              <a:rPr lang="en-US" dirty="0" smtClean="0"/>
              <a:t>For earlier versions of python, you must download the get-pip.py file from the </a:t>
            </a:r>
            <a:r>
              <a:rPr lang="en-US" dirty="0" err="1" smtClean="0"/>
              <a:t>pypa</a:t>
            </a:r>
            <a:r>
              <a:rPr lang="en-US" dirty="0" smtClean="0"/>
              <a:t> site and run it to download and install ‘pip’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directory of pip you can type:</a:t>
            </a:r>
            <a:br>
              <a:rPr lang="en-US" dirty="0" smtClean="0"/>
            </a:br>
            <a:r>
              <a:rPr lang="en-US" dirty="0" smtClean="0"/>
              <a:t>pip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You can alternatively add pip to the PATH environment variable to access </a:t>
            </a:r>
            <a:r>
              <a:rPr lang="en-US" dirty="0" smtClean="0"/>
              <a:t>pip from anywhere.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 hope you enjoyed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179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Editing, Running Python &amp; Installing Packages on Windows</vt:lpstr>
      <vt:lpstr>Editing/Writing Python</vt:lpstr>
      <vt:lpstr>Running Python?</vt:lpstr>
      <vt:lpstr>Installing python packages</vt:lpstr>
      <vt:lpstr>Using pip</vt:lpstr>
      <vt:lpstr>I hope you enjoyed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33</cp:revision>
  <dcterms:created xsi:type="dcterms:W3CDTF">2013-09-22T18:12:34Z</dcterms:created>
  <dcterms:modified xsi:type="dcterms:W3CDTF">2014-11-24T04:07:36Z</dcterms:modified>
</cp:coreProperties>
</file>