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Ubuntu Condensed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Condense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70000" l="77000" r="1999" t="1999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Python 2 &amp; 3 Code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Supporting 2 and 3.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</a:t>
            </a:r>
            <a:r>
              <a:rPr lang="en-US"/>
              <a:t>Bad Imports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 &amp; Python 3 safe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try: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	import queue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except ImportError: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	import Queue as queue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Final Notes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640"/>
              </a:spcBef>
            </a:pPr>
            <a:r>
              <a:rPr lang="en-US"/>
              <a:t>Input is the last painful thing.</a:t>
            </a:r>
          </a:p>
          <a:p>
            <a:pPr indent="-228600" lvl="0" marL="457200" marR="0" rtl="0" algn="l">
              <a:spcBef>
                <a:spcPts val="640"/>
              </a:spcBef>
            </a:pPr>
            <a:r>
              <a:rPr lang="en-US"/>
              <a:t>Option 1, from builtins import input</a:t>
            </a:r>
          </a:p>
          <a:p>
            <a:pPr indent="-228600" lvl="0" marL="457200" marR="0" rtl="0" algn="l">
              <a:spcBef>
                <a:spcPts val="640"/>
              </a:spcBef>
            </a:pPr>
            <a:r>
              <a:rPr lang="en-US"/>
              <a:t>Option 2, check the </a:t>
            </a:r>
            <a:br>
              <a:rPr lang="en-US"/>
            </a:b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sys.version_info[0] = 2 or 3</a:t>
            </a:r>
          </a:p>
          <a:p>
            <a:pPr indent="-228600" lvl="0" marL="457200" marR="0" rtl="0" algn="l">
              <a:spcBef>
                <a:spcPts val="640"/>
              </a:spcBef>
            </a:pPr>
            <a:r>
              <a:rPr lang="en-US"/>
              <a:t>If you’re working 2.X forward check out the six module. (2 x 3 = six)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hope you found this Useful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 free to leave any questions in the comments.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Versions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2.6 introduced many forwards compatibility features making support much easier.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discouraged that you try to support 2.5 or lower.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in mind the versions you want your program to target.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Method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it is much easier to write python3 code and make it backwards compatible, rather than making python2 compatible with python3.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have a working python3 project, try running it on the lowest python2 you want to support. (usually python 2.6)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concerns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print()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Handling Exceptions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division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unicode strings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bad imports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print()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print(“This works in py2 and py3!”)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Alternatively if you print multiple strings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from __future__ import print_function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print (“Hello”, “World”)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try: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	word = 1 + ”a”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except TypeError, e: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	print e.args[0]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 &amp; Python 3 safe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try: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	word = 1+”a”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except TypeError</a:t>
            </a: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as e: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	print(e.args[0])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Division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 &amp; Python 3 safe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from __future__ import division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i="1">
              <a:highlight>
                <a:srgbClr val="FFF2CC"/>
              </a:highlight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/ - float division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// - floor division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</a:t>
            </a:r>
            <a:r>
              <a:rPr lang="en-US"/>
              <a:t>Unicode Strings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2 &amp; Python 3 safe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from __future__ import unicode_literals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i="1">
              <a:highlight>
                <a:srgbClr val="FFF2CC"/>
              </a:highlight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>
                <a:highlight>
                  <a:srgbClr val="FFF2CC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= “Use unicode strings like normal!”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