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60"/>
  </p:normalViewPr>
  <p:slideViewPr>
    <p:cSldViewPr>
      <p:cViewPr>
        <p:scale>
          <a:sx n="100" d="100"/>
          <a:sy n="100" d="100"/>
        </p:scale>
        <p:origin x="-720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Python2 -&gt; Python3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Python2 to python3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Main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print “I’m a print statement”  (old)</a:t>
            </a:r>
          </a:p>
          <a:p>
            <a:r>
              <a:rPr lang="en-US" dirty="0" smtClean="0"/>
              <a:t>print(“I’m a print function”)    (new)</a:t>
            </a:r>
          </a:p>
          <a:p>
            <a:r>
              <a:rPr lang="en-US" dirty="0" smtClean="0"/>
              <a:t>print(“The answer is”, 42)        (new)</a:t>
            </a:r>
          </a:p>
          <a:p>
            <a:r>
              <a:rPr lang="en-US" dirty="0" smtClean="0"/>
              <a:t>Strings are now Unicode not 8-bit ASCII! </a:t>
            </a:r>
          </a:p>
          <a:p>
            <a:r>
              <a:rPr lang="en-US" dirty="0" err="1" smtClean="0"/>
              <a:t>raw_input</a:t>
            </a:r>
            <a:r>
              <a:rPr lang="en-US" dirty="0" smtClean="0"/>
              <a:t>() is now just input(). Use </a:t>
            </a:r>
            <a:r>
              <a:rPr lang="en-US" dirty="0" err="1" smtClean="0"/>
              <a:t>eval</a:t>
            </a:r>
            <a:r>
              <a:rPr lang="en-US" dirty="0" smtClean="0"/>
              <a:t>(input</a:t>
            </a:r>
            <a:r>
              <a:rPr lang="en-US" dirty="0" smtClean="0"/>
              <a:t>()) for old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performance issues have been fixed or are almost negligible when comparing current python3 to python2 benchmarks.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House keeping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‘&lt;&gt;’ not equal to is removed, use ‘!=‘</a:t>
            </a:r>
          </a:p>
          <a:p>
            <a:r>
              <a:rPr lang="en-US" dirty="0" smtClean="0"/>
              <a:t>Dictionary .keys() and .values() returns a view not a list!</a:t>
            </a:r>
          </a:p>
          <a:p>
            <a:r>
              <a:rPr lang="en-US" dirty="0" smtClean="0"/>
              <a:t>Can no longer use comparison operations on non natural comparisons eg. None &lt; None will raise a </a:t>
            </a:r>
            <a:r>
              <a:rPr lang="en-US" dirty="0" err="1" smtClean="0"/>
              <a:t>TypeError</a:t>
            </a:r>
            <a:r>
              <a:rPr lang="en-US" dirty="0" smtClean="0"/>
              <a:t> instead of returning False.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House keeping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% string formatting operator is deprecated</a:t>
            </a:r>
            <a:br>
              <a:rPr lang="en-US" dirty="0" smtClean="0"/>
            </a:br>
            <a:r>
              <a:rPr lang="en-US" dirty="0" smtClean="0"/>
              <a:t>use the .format() function or concatenation.</a:t>
            </a:r>
          </a:p>
          <a:p>
            <a:r>
              <a:rPr lang="en-US" dirty="0" smtClean="0"/>
              <a:t>The super() method can now be used without arguments. </a:t>
            </a:r>
          </a:p>
          <a:p>
            <a:r>
              <a:rPr lang="en-US" dirty="0" smtClean="0"/>
              <a:t>round() will now round to even numbers on halfway cases.</a:t>
            </a:r>
          </a:p>
          <a:p>
            <a:r>
              <a:rPr lang="en-US" dirty="0" smtClean="0"/>
              <a:t>Dividing with / will result in a real number rather than a floored integer</a:t>
            </a:r>
            <a:r>
              <a:rPr lang="en-US" dirty="0" smtClean="0"/>
              <a:t>. </a:t>
            </a:r>
            <a:r>
              <a:rPr lang="en-US" smtClean="0"/>
              <a:t>( 121//50 = 2)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Having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encounter an error here and there if you have been working in python 2.X for some time.</a:t>
            </a:r>
          </a:p>
          <a:p>
            <a:r>
              <a:rPr lang="en-US" dirty="0" smtClean="0"/>
              <a:t>Just </a:t>
            </a:r>
            <a:r>
              <a:rPr lang="en-US" dirty="0" smtClean="0"/>
              <a:t>G</a:t>
            </a:r>
            <a:r>
              <a:rPr lang="en-US" dirty="0" smtClean="0"/>
              <a:t>oogle the problem. It’s almost certain that someone has had that problem too when moving to python3.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2to3.py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provides it’s own tool called 2to3.py which runs a bunch of scripts to translate your python2 code into 3.</a:t>
            </a:r>
          </a:p>
          <a:p>
            <a:r>
              <a:rPr lang="en-US" dirty="0" smtClean="0"/>
              <a:t>Not perfect, but does an amazing job.</a:t>
            </a:r>
          </a:p>
          <a:p>
            <a:r>
              <a:rPr lang="en-US" dirty="0" smtClean="0"/>
              <a:t>After converting, go in an manually fix up the problems.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 hope you enjoyed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241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Python2 -&gt; Python3</vt:lpstr>
      <vt:lpstr>Main changes</vt:lpstr>
      <vt:lpstr>Performance?</vt:lpstr>
      <vt:lpstr>House keeping changes</vt:lpstr>
      <vt:lpstr>House keeping changes</vt:lpstr>
      <vt:lpstr>Having problems?</vt:lpstr>
      <vt:lpstr>Python 2to3.py</vt:lpstr>
      <vt:lpstr>I hope you enjoyed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2014-10-13T02:02:22Z</dcterms:modified>
</cp:coreProperties>
</file>