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</a:t>
            </a:r>
            <a:r>
              <a:rPr lang="en-US" dirty="0" smtClean="0"/>
              <a:t>Intermediate #1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Classes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err="1" smtClean="0"/>
              <a:t>Iterators</a:t>
            </a:r>
            <a:r>
              <a:rPr lang="en-US" dirty="0" smtClean="0"/>
              <a:t> &amp; Generators</a:t>
            </a:r>
          </a:p>
          <a:p>
            <a:r>
              <a:rPr lang="en-US" dirty="0" smtClean="0"/>
              <a:t>Modulating our code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only a few core concepts to learn</a:t>
            </a:r>
          </a:p>
          <a:p>
            <a:r>
              <a:rPr lang="en-US" dirty="0" smtClean="0"/>
              <a:t>The videos will be longer as these topics are a little more complex than the basics</a:t>
            </a:r>
          </a:p>
          <a:p>
            <a:r>
              <a:rPr lang="en-US" dirty="0" smtClean="0"/>
              <a:t>Hopefully after this short series you should have a firm understanding of class based programming in </a:t>
            </a:r>
            <a:r>
              <a:rPr lang="en-US" smtClean="0"/>
              <a:t>python!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Extra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examples</a:t>
            </a:r>
          </a:p>
          <a:p>
            <a:r>
              <a:rPr lang="en-US" dirty="0" smtClean="0"/>
              <a:t>Challenges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76</Words>
  <Application>Microsoft Office PowerPoint</Application>
  <PresentationFormat>On-screen Show (16:9)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Introduction</vt:lpstr>
      <vt:lpstr>Topics</vt:lpstr>
      <vt:lpstr>About</vt:lpstr>
      <vt:lpstr>Extra code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14</cp:revision>
  <dcterms:created xsi:type="dcterms:W3CDTF">2013-09-22T18:12:34Z</dcterms:created>
  <dcterms:modified xsi:type="dcterms:W3CDTF">2014-10-12T13:00:09Z</dcterms:modified>
</cp:coreProperties>
</file>