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9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2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Intermediate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the critical concept that makes up object oriented programming (OOP)</a:t>
            </a:r>
          </a:p>
          <a:p>
            <a:r>
              <a:rPr lang="en-US" b="1" u="sng" dirty="0" smtClean="0"/>
              <a:t>Practice</a:t>
            </a:r>
            <a:r>
              <a:rPr lang="en-US" dirty="0" smtClean="0"/>
              <a:t> makes perfect in programming and especially OOP.</a:t>
            </a:r>
          </a:p>
          <a:p>
            <a:r>
              <a:rPr lang="en-US" dirty="0" smtClean="0"/>
              <a:t>Classes provide a different way to structure our program’s.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Class is referred to as a </a:t>
            </a:r>
            <a:r>
              <a:rPr lang="en-US" b="1" dirty="0" smtClean="0"/>
              <a:t>Data Structure </a:t>
            </a:r>
            <a:r>
              <a:rPr lang="en-US" dirty="0" smtClean="0"/>
              <a:t>or </a:t>
            </a:r>
            <a:r>
              <a:rPr lang="en-US" b="1" dirty="0" smtClean="0"/>
              <a:t>Type</a:t>
            </a:r>
          </a:p>
          <a:p>
            <a:r>
              <a:rPr lang="en-US" dirty="0" smtClean="0"/>
              <a:t>Hold’s data and behaviors these are called </a:t>
            </a:r>
            <a:r>
              <a:rPr lang="en-US" b="1" dirty="0" smtClean="0"/>
              <a:t>Attributes</a:t>
            </a:r>
            <a:r>
              <a:rPr lang="en-US" dirty="0" smtClean="0"/>
              <a:t> and 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create multiple's from one definition.</a:t>
            </a:r>
          </a:p>
          <a:p>
            <a:r>
              <a:rPr lang="en-US" dirty="0" smtClean="0"/>
              <a:t>We have already used the string class, which is an inbuilt class in python. </a:t>
            </a:r>
            <a:r>
              <a:rPr lang="en-US" dirty="0" err="1" smtClean="0"/>
              <a:t>mystring.strip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 list of all string methods will be in the description.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do we make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adds as little new syntax as possible for classes.</a:t>
            </a:r>
          </a:p>
          <a:p>
            <a:r>
              <a:rPr lang="en-US" dirty="0" smtClean="0"/>
              <a:t>For now we will only look at the keyword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sz="2800" i="1" dirty="0" smtClean="0"/>
              <a:t>class </a:t>
            </a:r>
            <a:r>
              <a:rPr lang="en-US" sz="2800" i="1" dirty="0" err="1" smtClean="0"/>
              <a:t>MyClass</a:t>
            </a:r>
            <a:r>
              <a:rPr lang="en-US" sz="2800" i="1" dirty="0" smtClean="0"/>
              <a:t>: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 smtClean="0"/>
              <a:t>	…</a:t>
            </a:r>
            <a:br>
              <a:rPr lang="en-US" sz="2800" i="1" dirty="0" smtClean="0"/>
            </a:br>
            <a:r>
              <a:rPr lang="en-US" sz="2800" i="1" dirty="0" smtClean="0"/>
              <a:t>	…</a:t>
            </a:r>
          </a:p>
          <a:p>
            <a:r>
              <a:rPr lang="en-US" dirty="0" smtClean="0"/>
              <a:t>This will create a class called </a:t>
            </a:r>
            <a:r>
              <a:rPr lang="en-US" dirty="0" err="1" smtClean="0"/>
              <a:t>MyClass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that belong to a class</a:t>
            </a:r>
          </a:p>
          <a:p>
            <a:r>
              <a:rPr lang="en-US" dirty="0" smtClean="0"/>
              <a:t>Always public (can be accessed after the </a:t>
            </a:r>
            <a:r>
              <a:rPr lang="en-US" sz="2800" i="1" dirty="0" smtClean="0"/>
              <a:t>‘</a:t>
            </a:r>
            <a:r>
              <a:rPr lang="en-US" b="1" dirty="0" smtClean="0"/>
              <a:t>.</a:t>
            </a:r>
            <a:r>
              <a:rPr lang="en-US" sz="2800" i="1" dirty="0" smtClean="0"/>
              <a:t>’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MyClass.MyAttribute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that belong to a class</a:t>
            </a:r>
          </a:p>
          <a:p>
            <a:r>
              <a:rPr lang="en-US" dirty="0" smtClean="0"/>
              <a:t>Either does something </a:t>
            </a:r>
            <a:r>
              <a:rPr lang="en-US" b="1" dirty="0" smtClean="0"/>
              <a:t>to</a:t>
            </a:r>
            <a:r>
              <a:rPr lang="en-US" dirty="0" smtClean="0"/>
              <a:t> the classes data OR does something </a:t>
            </a:r>
            <a:r>
              <a:rPr lang="en-US" b="1" dirty="0" smtClean="0"/>
              <a:t>with</a:t>
            </a:r>
            <a:r>
              <a:rPr lang="en-US" dirty="0" smtClean="0"/>
              <a:t> the classes data</a:t>
            </a:r>
          </a:p>
          <a:p>
            <a:r>
              <a:rPr lang="en-US" dirty="0" smtClean="0"/>
              <a:t>Next Tutorial will cover methods more.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are much like a variable, however hold a whole classes information inside.</a:t>
            </a:r>
          </a:p>
          <a:p>
            <a:r>
              <a:rPr lang="en-US" dirty="0" smtClean="0"/>
              <a:t>Can create multiple instances of an object/class, Hence ‘Objects’</a:t>
            </a:r>
          </a:p>
          <a:p>
            <a:r>
              <a:rPr lang="en-US" dirty="0" smtClean="0"/>
              <a:t>Can store an manipulate information inside the object, Much like we do with the string class/object.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Lets create a Class!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make a class called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Inside we will store a favorite number and a name.</a:t>
            </a:r>
          </a:p>
          <a:p>
            <a:r>
              <a:rPr lang="en-US" dirty="0" smtClean="0"/>
              <a:t>Lets call our program myclass.py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 and Method Objects</a:t>
            </a:r>
          </a:p>
          <a:p>
            <a:endParaRPr lang="en-US" dirty="0"/>
          </a:p>
          <a:p>
            <a:r>
              <a:rPr lang="en-US" dirty="0" smtClean="0"/>
              <a:t>Extra 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292</Words>
  <Application>Microsoft Office PowerPoint</Application>
  <PresentationFormat>On-screen Show (16:9)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Classes</vt:lpstr>
      <vt:lpstr>Important</vt:lpstr>
      <vt:lpstr>What’s a Class?</vt:lpstr>
      <vt:lpstr>How do we make one?</vt:lpstr>
      <vt:lpstr>Attributes</vt:lpstr>
      <vt:lpstr>Methods</vt:lpstr>
      <vt:lpstr>Objects</vt:lpstr>
      <vt:lpstr>Lets create a Class!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29</cp:revision>
  <dcterms:created xsi:type="dcterms:W3CDTF">2013-09-22T18:12:34Z</dcterms:created>
  <dcterms:modified xsi:type="dcterms:W3CDTF">2014-11-05T23:42:01Z</dcterms:modified>
</cp:coreProperties>
</file>