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22" d="100"/>
          <a:sy n="122" d="100"/>
        </p:scale>
        <p:origin x="-102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Intermediate #4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 of inheriting features from </a:t>
            </a:r>
            <a:r>
              <a:rPr lang="en-US" b="1" dirty="0" smtClean="0"/>
              <a:t>another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Useful if two or more classes share common attributes or methods.</a:t>
            </a:r>
          </a:p>
          <a:p>
            <a:r>
              <a:rPr lang="en-US" dirty="0" smtClean="0"/>
              <a:t>Can use methods from the super class</a:t>
            </a:r>
          </a:p>
          <a:p>
            <a:r>
              <a:rPr lang="en-US" dirty="0" smtClean="0"/>
              <a:t>A more organized and modular way to design program’s. (not all programs though)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Terminology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b="1" dirty="0" smtClean="0"/>
              <a:t>Base</a:t>
            </a:r>
            <a:r>
              <a:rPr lang="en-US" dirty="0" smtClean="0"/>
              <a:t> class or </a:t>
            </a:r>
            <a:r>
              <a:rPr lang="en-US" b="1" dirty="0" smtClean="0"/>
              <a:t>Super</a:t>
            </a:r>
            <a:r>
              <a:rPr lang="en-US" dirty="0" smtClean="0"/>
              <a:t> class – The class that is inherited from.</a:t>
            </a:r>
          </a:p>
          <a:p>
            <a:r>
              <a:rPr lang="en-US" b="1" dirty="0" smtClean="0"/>
              <a:t>Subclass</a:t>
            </a:r>
            <a:r>
              <a:rPr lang="en-US" dirty="0" smtClean="0"/>
              <a:t> – Inherits from a </a:t>
            </a:r>
            <a:r>
              <a:rPr lang="en-US" b="1" dirty="0" smtClean="0"/>
              <a:t>base/super</a:t>
            </a:r>
            <a:r>
              <a:rPr lang="en-US" dirty="0" smtClean="0"/>
              <a:t> class</a:t>
            </a:r>
          </a:p>
          <a:p>
            <a:endParaRPr lang="en-US" dirty="0" smtClean="0"/>
          </a:p>
          <a:p>
            <a:r>
              <a:rPr lang="en-US" dirty="0" smtClean="0"/>
              <a:t>You can have subclasses of other subclasses.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pets.py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of dynamic methods chosen at runtime.</a:t>
            </a:r>
          </a:p>
          <a:p>
            <a:r>
              <a:rPr lang="en-US" dirty="0" smtClean="0"/>
              <a:t>Subclasses </a:t>
            </a:r>
            <a:r>
              <a:rPr lang="en-US" b="1" dirty="0" smtClean="0"/>
              <a:t>must</a:t>
            </a:r>
            <a:r>
              <a:rPr lang="en-US" dirty="0" smtClean="0"/>
              <a:t> override the base classes method</a:t>
            </a:r>
          </a:p>
          <a:p>
            <a:r>
              <a:rPr lang="en-US" dirty="0" smtClean="0"/>
              <a:t>Useful for lists of different types of subclasses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talk method which will do something different for each pet. </a:t>
            </a:r>
          </a:p>
          <a:p>
            <a:r>
              <a:rPr lang="en-US" dirty="0" smtClean="0"/>
              <a:t>The list will be a list of Pet classes because both Dogs and Cats are Pet classes.</a:t>
            </a:r>
          </a:p>
          <a:p>
            <a:r>
              <a:rPr lang="en-US" dirty="0" smtClean="0"/>
              <a:t>Oh yeah we’re also adding dogs!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inherit from more than one base class by separating them with a comma</a:t>
            </a:r>
          </a:p>
          <a:p>
            <a:r>
              <a:rPr lang="en-US" dirty="0" smtClean="0"/>
              <a:t>Be carful! If two or more base classes share the same attribute names or method names you can get some bad behavior.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Iterator’s &amp; Generator’s </a:t>
            </a:r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227</Words>
  <Application>Microsoft Office PowerPoint</Application>
  <PresentationFormat>On-screen Show (16:9)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Inheritance</vt:lpstr>
      <vt:lpstr>Inheritance</vt:lpstr>
      <vt:lpstr>Terminology </vt:lpstr>
      <vt:lpstr>Lets try it out</vt:lpstr>
      <vt:lpstr>Polymorphism</vt:lpstr>
      <vt:lpstr>Adding Polymorphism</vt:lpstr>
      <vt:lpstr>Multiple Inheritance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35</cp:revision>
  <dcterms:created xsi:type="dcterms:W3CDTF">2013-09-22T18:12:34Z</dcterms:created>
  <dcterms:modified xsi:type="dcterms:W3CDTF">2014-10-12T13:05:33Z</dcterms:modified>
</cp:coreProperties>
</file>