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43" autoAdjust="0"/>
    <p:restoredTop sz="94660"/>
  </p:normalViewPr>
  <p:slideViewPr>
    <p:cSldViewPr>
      <p:cViewPr varScale="1">
        <p:scale>
          <a:sx n="122" d="100"/>
          <a:sy n="122" d="100"/>
        </p:scale>
        <p:origin x="-102" y="-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Iterators &amp;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Intermediate #5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to loop through the items of a container.</a:t>
            </a:r>
          </a:p>
          <a:p>
            <a:r>
              <a:rPr lang="en-US" dirty="0" smtClean="0"/>
              <a:t>You will have used them before!</a:t>
            </a:r>
            <a:br>
              <a:rPr lang="en-US" dirty="0" smtClean="0"/>
            </a:br>
            <a:r>
              <a:rPr lang="en-US" sz="2400" i="1" dirty="0" smtClean="0"/>
              <a:t>for element in [1, 2, 3]</a:t>
            </a:r>
          </a:p>
          <a:p>
            <a:r>
              <a:rPr lang="en-US" dirty="0" smtClean="0"/>
              <a:t>Python uses the </a:t>
            </a:r>
            <a:r>
              <a:rPr lang="en-US" dirty="0" smtClean="0"/>
              <a:t>__</a:t>
            </a:r>
            <a:r>
              <a:rPr lang="en-US" dirty="0" err="1" smtClean="0"/>
              <a:t>iter</a:t>
            </a:r>
            <a:r>
              <a:rPr lang="en-US" dirty="0" smtClean="0"/>
              <a:t>__() </a:t>
            </a:r>
            <a:r>
              <a:rPr lang="en-US" dirty="0" smtClean="0"/>
              <a:t>method to return an </a:t>
            </a:r>
            <a:r>
              <a:rPr lang="en-US" dirty="0" err="1" smtClean="0"/>
              <a:t>iterator</a:t>
            </a:r>
            <a:r>
              <a:rPr lang="en-US" dirty="0" smtClean="0"/>
              <a:t> object of the class.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iterator</a:t>
            </a:r>
            <a:r>
              <a:rPr lang="en-US" dirty="0" smtClean="0"/>
              <a:t> object then uses the </a:t>
            </a:r>
            <a:r>
              <a:rPr lang="en-US" dirty="0" smtClean="0"/>
              <a:t>__next__() </a:t>
            </a:r>
            <a:r>
              <a:rPr lang="en-US" dirty="0" smtClean="0"/>
              <a:t>method to get the next item.</a:t>
            </a:r>
          </a:p>
          <a:p>
            <a:r>
              <a:rPr lang="en-US" dirty="0" smtClean="0"/>
              <a:t>The for loop stops when the </a:t>
            </a:r>
            <a:r>
              <a:rPr lang="en-US" dirty="0" err="1" smtClean="0"/>
              <a:t>StopIteration</a:t>
            </a:r>
            <a:r>
              <a:rPr lang="en-US" dirty="0" smtClean="0"/>
              <a:t> Exception is raised.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Iterator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71550"/>
            <a:ext cx="8229600" cy="42291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 = '</a:t>
            </a:r>
            <a:r>
              <a:rPr lang="en-US" dirty="0" err="1" smtClean="0"/>
              <a:t>abc</a:t>
            </a:r>
            <a:r>
              <a:rPr lang="en-US" dirty="0" smtClean="0"/>
              <a:t>' </a:t>
            </a:r>
          </a:p>
          <a:p>
            <a:pPr>
              <a:buNone/>
            </a:pPr>
            <a:r>
              <a:rPr lang="en-US" dirty="0" smtClean="0"/>
              <a:t>it = </a:t>
            </a:r>
            <a:r>
              <a:rPr lang="en-US" dirty="0" err="1" smtClean="0"/>
              <a:t>iter</a:t>
            </a:r>
            <a:r>
              <a:rPr lang="en-US" dirty="0" smtClean="0"/>
              <a:t>(s) </a:t>
            </a:r>
          </a:p>
          <a:p>
            <a:pPr>
              <a:buNone/>
            </a:pPr>
            <a:r>
              <a:rPr lang="en-US" dirty="0" smtClean="0"/>
              <a:t>next(it) </a:t>
            </a:r>
          </a:p>
          <a:p>
            <a:pPr>
              <a:buNone/>
            </a:pPr>
            <a:r>
              <a:rPr lang="en-US" dirty="0" smtClean="0"/>
              <a:t>'a' </a:t>
            </a:r>
          </a:p>
          <a:p>
            <a:pPr>
              <a:buNone/>
            </a:pPr>
            <a:r>
              <a:rPr lang="en-US" dirty="0" smtClean="0"/>
              <a:t>next(it) </a:t>
            </a:r>
          </a:p>
          <a:p>
            <a:pPr>
              <a:buNone/>
            </a:pPr>
            <a:r>
              <a:rPr lang="en-US" dirty="0" smtClean="0"/>
              <a:t>'b' </a:t>
            </a:r>
          </a:p>
          <a:p>
            <a:pPr>
              <a:buNone/>
            </a:pPr>
            <a:r>
              <a:rPr lang="en-US" dirty="0" smtClean="0"/>
              <a:t>next(it) </a:t>
            </a:r>
          </a:p>
          <a:p>
            <a:pPr>
              <a:buNone/>
            </a:pPr>
            <a:r>
              <a:rPr lang="en-US" dirty="0" smtClean="0"/>
              <a:t>'c' </a:t>
            </a:r>
          </a:p>
          <a:p>
            <a:pPr>
              <a:buNone/>
            </a:pPr>
            <a:r>
              <a:rPr lang="en-US" dirty="0" smtClean="0"/>
              <a:t>next(it) </a:t>
            </a:r>
          </a:p>
          <a:p>
            <a:pPr>
              <a:buNone/>
            </a:pPr>
            <a:r>
              <a:rPr lang="en-US" dirty="0" err="1" smtClean="0"/>
              <a:t>Traceback</a:t>
            </a:r>
            <a:r>
              <a:rPr lang="en-US" dirty="0" smtClean="0"/>
              <a:t> (most recent call last): </a:t>
            </a:r>
          </a:p>
          <a:p>
            <a:pPr>
              <a:buNone/>
            </a:pPr>
            <a:r>
              <a:rPr lang="en-US" dirty="0" smtClean="0"/>
              <a:t>   File "&lt;</a:t>
            </a:r>
            <a:r>
              <a:rPr lang="en-US" dirty="0" err="1" smtClean="0"/>
              <a:t>stdin</a:t>
            </a:r>
            <a:r>
              <a:rPr lang="en-US" dirty="0" smtClean="0"/>
              <a:t>&gt;", line 1, in ?</a:t>
            </a:r>
          </a:p>
          <a:p>
            <a:pPr>
              <a:buNone/>
            </a:pPr>
            <a:r>
              <a:rPr lang="en-US" dirty="0" smtClean="0"/>
              <a:t>       next(it)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StopIteration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Lets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reverse.py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way of creating </a:t>
            </a:r>
            <a:r>
              <a:rPr lang="en-US" dirty="0" err="1" smtClean="0"/>
              <a:t>iterators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 a function rather than a separate class</a:t>
            </a:r>
          </a:p>
          <a:p>
            <a:r>
              <a:rPr lang="en-US" b="1" dirty="0" smtClean="0"/>
              <a:t>Generates</a:t>
            </a:r>
            <a:r>
              <a:rPr lang="en-US" dirty="0" smtClean="0"/>
              <a:t> the background code for the next() and </a:t>
            </a:r>
            <a:r>
              <a:rPr lang="en-US" dirty="0" err="1" smtClean="0"/>
              <a:t>iter</a:t>
            </a:r>
            <a:r>
              <a:rPr lang="en-US" dirty="0" smtClean="0"/>
              <a:t>() methods</a:t>
            </a:r>
          </a:p>
          <a:p>
            <a:r>
              <a:rPr lang="en-US" dirty="0" smtClean="0"/>
              <a:t>Uses a special statement called </a:t>
            </a:r>
            <a:r>
              <a:rPr lang="en-US" dirty="0" smtClean="0">
                <a:solidFill>
                  <a:srgbClr val="FF0000"/>
                </a:solidFill>
              </a:rPr>
              <a:t>yield </a:t>
            </a:r>
            <a:r>
              <a:rPr lang="en-US" dirty="0" smtClean="0"/>
              <a:t>which saves the state of the generator and set a resume point for when next() is called again.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Generator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Generator Expressions are a unique feature that python uses.</a:t>
            </a:r>
          </a:p>
          <a:p>
            <a:r>
              <a:rPr lang="en-US" dirty="0" smtClean="0"/>
              <a:t>Allows for iteration to be handled in a single line expression.</a:t>
            </a:r>
          </a:p>
          <a:p>
            <a:r>
              <a:rPr lang="en-US" dirty="0" smtClean="0"/>
              <a:t>Uncommonly used by a lot of programmers.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Recreate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a generator this time</a:t>
            </a:r>
          </a:p>
          <a:p>
            <a:r>
              <a:rPr lang="en-US" dirty="0" smtClean="0"/>
              <a:t>Then we will try a generator expression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Modulating our code</a:t>
            </a:r>
          </a:p>
          <a:p>
            <a:endParaRPr lang="en-US" dirty="0"/>
          </a:p>
          <a:p>
            <a:r>
              <a:rPr lang="en-US" dirty="0" smtClean="0"/>
              <a:t>Extra Code will be in the code.txt file in the slides folder. As well as a challenge.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216</Words>
  <Application>Microsoft Office PowerPoint</Application>
  <PresentationFormat>On-screen Show (16:9)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Iterators &amp; Generators</vt:lpstr>
      <vt:lpstr>Iterators</vt:lpstr>
      <vt:lpstr>Iterator Example</vt:lpstr>
      <vt:lpstr>Lets try it out</vt:lpstr>
      <vt:lpstr>Generators</vt:lpstr>
      <vt:lpstr>Generator Expressions</vt:lpstr>
      <vt:lpstr>Recreate reverse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46</cp:revision>
  <dcterms:created xsi:type="dcterms:W3CDTF">2013-09-22T18:12:34Z</dcterms:created>
  <dcterms:modified xsi:type="dcterms:W3CDTF">2014-11-06T03:04:22Z</dcterms:modified>
</cp:coreProperties>
</file>