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92" autoAdjust="0"/>
    <p:restoredTop sz="94660"/>
  </p:normalViewPr>
  <p:slideViewPr>
    <p:cSldViewPr>
      <p:cViewPr>
        <p:scale>
          <a:sx n="100" d="100"/>
          <a:sy n="100" d="100"/>
        </p:scale>
        <p:origin x="-720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7000" t="2000" r="2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&amp;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Python3 Beginner #1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Variables and Data Structures</a:t>
            </a:r>
          </a:p>
          <a:p>
            <a:r>
              <a:rPr lang="en-US" dirty="0" smtClean="0"/>
              <a:t>Input and Output</a:t>
            </a:r>
          </a:p>
          <a:p>
            <a:r>
              <a:rPr lang="en-US" dirty="0" smtClean="0"/>
              <a:t>Selection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Iteration</a:t>
            </a:r>
          </a:p>
          <a:p>
            <a:r>
              <a:rPr lang="en-US" dirty="0" smtClean="0"/>
              <a:t>File I/O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About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Interpretive Language</a:t>
            </a:r>
          </a:p>
          <a:p>
            <a:r>
              <a:rPr lang="en-US" dirty="0" smtClean="0"/>
              <a:t>Means anyone can open and read your code</a:t>
            </a:r>
          </a:p>
          <a:p>
            <a:r>
              <a:rPr lang="en-US" dirty="0" smtClean="0"/>
              <a:t>Great way to learn, by reading others code.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or OSX? No Problem.</a:t>
            </a:r>
            <a:br>
              <a:rPr lang="en-US" dirty="0" smtClean="0"/>
            </a:br>
            <a:r>
              <a:rPr lang="en-US" dirty="0" smtClean="0"/>
              <a:t>(May have to </a:t>
            </a:r>
            <a:r>
              <a:rPr lang="en-US" i="1" dirty="0" err="1" smtClean="0">
                <a:solidFill>
                  <a:schemeClr val="tx2"/>
                </a:solidFill>
              </a:rPr>
              <a:t>sudo</a:t>
            </a:r>
            <a:r>
              <a:rPr lang="en-US" i="1" dirty="0" smtClean="0">
                <a:solidFill>
                  <a:schemeClr val="tx2"/>
                </a:solidFill>
              </a:rPr>
              <a:t> apt-get install python3</a:t>
            </a:r>
            <a:br>
              <a:rPr lang="en-US" i="1" dirty="0" smtClean="0">
                <a:solidFill>
                  <a:schemeClr val="tx2"/>
                </a:solidFill>
              </a:rPr>
            </a:b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i="1" dirty="0" smtClean="0"/>
              <a:t>on </a:t>
            </a:r>
            <a:r>
              <a:rPr lang="en-US" i="1" smtClean="0"/>
              <a:t>older versions</a:t>
            </a:r>
            <a:r>
              <a:rPr lang="en-US" smtClean="0"/>
              <a:t>)</a:t>
            </a:r>
            <a:endParaRPr lang="en-US" dirty="0" smtClean="0"/>
          </a:p>
          <a:p>
            <a:r>
              <a:rPr lang="en-US" dirty="0" smtClean="0"/>
              <a:t>Windows? I’ll cover installation after.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Linux/OSX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Open the Terminal</a:t>
            </a:r>
          </a:p>
          <a:p>
            <a:r>
              <a:rPr lang="en-US" dirty="0" smtClean="0"/>
              <a:t>Type</a:t>
            </a:r>
            <a:r>
              <a:rPr lang="en-US" smtClean="0"/>
              <a:t>: </a:t>
            </a:r>
            <a:r>
              <a:rPr lang="en-US" smtClean="0"/>
              <a:t>python3 </a:t>
            </a:r>
            <a:r>
              <a:rPr lang="en-US" dirty="0" smtClean="0"/>
              <a:t>–V</a:t>
            </a:r>
          </a:p>
          <a:p>
            <a:r>
              <a:rPr lang="en-US" dirty="0" smtClean="0"/>
              <a:t>We want 3.X (3.2.3 at time of video)</a:t>
            </a:r>
          </a:p>
          <a:p>
            <a:r>
              <a:rPr lang="en-US" dirty="0" smtClean="0"/>
              <a:t>If not installed (</a:t>
            </a:r>
            <a:r>
              <a:rPr lang="en-US" dirty="0" err="1" smtClean="0"/>
              <a:t>sudo</a:t>
            </a:r>
            <a:r>
              <a:rPr lang="en-US" dirty="0" smtClean="0"/>
              <a:t> apt-get install python3)</a:t>
            </a:r>
          </a:p>
          <a:p>
            <a:r>
              <a:rPr lang="en-US" dirty="0" smtClean="0"/>
              <a:t>Type: python3</a:t>
            </a:r>
          </a:p>
          <a:p>
            <a:r>
              <a:rPr lang="en-US" dirty="0" smtClean="0"/>
              <a:t>Type: print(“Hello World”)</a:t>
            </a:r>
          </a:p>
          <a:p>
            <a:r>
              <a:rPr lang="en-US" dirty="0" smtClean="0"/>
              <a:t>Hit enter</a:t>
            </a:r>
          </a:p>
          <a:p>
            <a:r>
              <a:rPr lang="en-US" dirty="0" smtClean="0"/>
              <a:t>Success!</a:t>
            </a:r>
          </a:p>
          <a:p>
            <a:r>
              <a:rPr lang="en-US" dirty="0" smtClean="0"/>
              <a:t>Linux and OSX can move onto the next video.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Win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must download python from python.org</a:t>
            </a:r>
          </a:p>
          <a:p>
            <a:r>
              <a:rPr lang="en-US" dirty="0" smtClean="0"/>
              <a:t>Link in the description</a:t>
            </a:r>
          </a:p>
          <a:p>
            <a:r>
              <a:rPr lang="en-US" dirty="0" smtClean="0"/>
              <a:t>We want 3.X version. (3.3.5 at time of video)</a:t>
            </a:r>
          </a:p>
          <a:p>
            <a:r>
              <a:rPr lang="en-US" dirty="0" smtClean="0"/>
              <a:t>Install python</a:t>
            </a:r>
          </a:p>
          <a:p>
            <a:r>
              <a:rPr lang="en-US" dirty="0" smtClean="0"/>
              <a:t>Once installed we are ready to test.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Win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Navigate to Start&gt;Python </a:t>
            </a:r>
            <a:r>
              <a:rPr lang="en-US" smtClean="0"/>
              <a:t>3.3&gt;python(Python command line)</a:t>
            </a:r>
            <a:endParaRPr lang="en-US" dirty="0" smtClean="0"/>
          </a:p>
          <a:p>
            <a:r>
              <a:rPr lang="en-US" dirty="0" smtClean="0"/>
              <a:t>Run the python</a:t>
            </a:r>
          </a:p>
          <a:p>
            <a:r>
              <a:rPr lang="en-US" dirty="0" smtClean="0"/>
              <a:t>We can now execute python code!</a:t>
            </a:r>
          </a:p>
          <a:p>
            <a:r>
              <a:rPr lang="en-US" dirty="0" smtClean="0"/>
              <a:t>Type: print(“Hello World”)</a:t>
            </a:r>
          </a:p>
          <a:p>
            <a:r>
              <a:rPr lang="en-US" dirty="0" smtClean="0"/>
              <a:t>Hit enter</a:t>
            </a:r>
          </a:p>
          <a:p>
            <a:r>
              <a:rPr lang="en-US" dirty="0" smtClean="0"/>
              <a:t>Success!</a:t>
            </a:r>
          </a:p>
          <a:p>
            <a:r>
              <a:rPr lang="en-US" dirty="0" smtClean="0"/>
              <a:t>Create a shortcut?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186</Words>
  <Application>Microsoft Office PowerPoint</Application>
  <PresentationFormat>On-screen Show (16:9)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Intro &amp; Setup</vt:lpstr>
      <vt:lpstr>Topics</vt:lpstr>
      <vt:lpstr>About Python</vt:lpstr>
      <vt:lpstr>Setup</vt:lpstr>
      <vt:lpstr>Linux/OSX Test</vt:lpstr>
      <vt:lpstr>Win Installation</vt:lpstr>
      <vt:lpstr>Win Test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21</cp:revision>
  <dcterms:created xsi:type="dcterms:W3CDTF">2013-09-22T18:12:34Z</dcterms:created>
  <dcterms:modified xsi:type="dcterms:W3CDTF">2014-10-14T04:12:55Z</dcterms:modified>
</cp:coreProperties>
</file>