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and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Beginner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Stores a value/data</a:t>
            </a:r>
          </a:p>
          <a:p>
            <a:r>
              <a:rPr lang="en-US" dirty="0" smtClean="0"/>
              <a:t>Types: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Real numbers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Complex types like:</a:t>
            </a:r>
          </a:p>
          <a:p>
            <a:r>
              <a:rPr lang="en-US" dirty="0" smtClean="0"/>
              <a:t>Lists or Dictionaries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reserves space for a variable when the variable is declared/created</a:t>
            </a:r>
          </a:p>
          <a:p>
            <a:r>
              <a:rPr lang="en-US" dirty="0" smtClean="0"/>
              <a:t>To declare a variable we use the structure:</a:t>
            </a:r>
          </a:p>
          <a:p>
            <a:r>
              <a:rPr lang="en-US" dirty="0" err="1" smtClean="0"/>
              <a:t>Variablename</a:t>
            </a:r>
            <a:r>
              <a:rPr lang="en-US" dirty="0" smtClean="0"/>
              <a:t> = value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allows for 7 basic Arithmetic operators</a:t>
            </a:r>
          </a:p>
          <a:p>
            <a:r>
              <a:rPr lang="en-US" dirty="0" smtClean="0"/>
              <a:t>Addition +</a:t>
            </a:r>
          </a:p>
          <a:p>
            <a:r>
              <a:rPr lang="en-US" dirty="0" smtClean="0"/>
              <a:t>Subtraction –</a:t>
            </a:r>
          </a:p>
          <a:p>
            <a:r>
              <a:rPr lang="en-US" dirty="0" smtClean="0"/>
              <a:t>Multiplication *</a:t>
            </a:r>
          </a:p>
          <a:p>
            <a:r>
              <a:rPr lang="en-US" dirty="0" smtClean="0"/>
              <a:t>Division /</a:t>
            </a:r>
          </a:p>
          <a:p>
            <a:r>
              <a:rPr lang="en-US" dirty="0" smtClean="0"/>
              <a:t>Modulus %</a:t>
            </a:r>
          </a:p>
          <a:p>
            <a:r>
              <a:rPr lang="en-US" dirty="0" smtClean="0"/>
              <a:t>Exponent **</a:t>
            </a:r>
          </a:p>
          <a:p>
            <a:r>
              <a:rPr lang="en-US" dirty="0" smtClean="0"/>
              <a:t>Floor Division //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supports shorthand assignment</a:t>
            </a:r>
          </a:p>
          <a:p>
            <a:r>
              <a:rPr lang="en-US" dirty="0" smtClean="0"/>
              <a:t>+= Plus Equals</a:t>
            </a:r>
          </a:p>
          <a:p>
            <a:r>
              <a:rPr lang="en-US" dirty="0" smtClean="0"/>
              <a:t>-= Minus Equals</a:t>
            </a:r>
          </a:p>
          <a:p>
            <a:r>
              <a:rPr lang="en-US" dirty="0" smtClean="0"/>
              <a:t>*= Times Equals</a:t>
            </a:r>
          </a:p>
          <a:p>
            <a:r>
              <a:rPr lang="en-US" dirty="0" smtClean="0"/>
              <a:t>/= Divide Equals</a:t>
            </a:r>
          </a:p>
          <a:p>
            <a:r>
              <a:rPr lang="en-US" dirty="0" smtClean="0"/>
              <a:t>%= Mod Equals</a:t>
            </a:r>
          </a:p>
          <a:p>
            <a:r>
              <a:rPr lang="en-US" dirty="0" smtClean="0"/>
              <a:t>**= Expo Equals</a:t>
            </a:r>
          </a:p>
          <a:p>
            <a:r>
              <a:rPr lang="en-US" dirty="0" smtClean="0"/>
              <a:t>//= FloatDiv Equals</a:t>
            </a:r>
          </a:p>
          <a:p>
            <a:r>
              <a:rPr lang="en-US" dirty="0" smtClean="0"/>
              <a:t>Link to List of operators in the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 are basically Text</a:t>
            </a:r>
          </a:p>
          <a:p>
            <a:r>
              <a:rPr lang="en-US" dirty="0" smtClean="0"/>
              <a:t>They are Unicode in python so you can use some Unicode emoticons.</a:t>
            </a:r>
          </a:p>
          <a:p>
            <a:r>
              <a:rPr lang="en-US" dirty="0" smtClean="0"/>
              <a:t>We surround string is Quotes “ 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text = “Hello World”</a:t>
            </a:r>
          </a:p>
          <a:p>
            <a:r>
              <a:rPr lang="en-US" dirty="0" smtClean="0"/>
              <a:t>Easy as that!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Lists hold an array of values</a:t>
            </a:r>
          </a:p>
          <a:p>
            <a:r>
              <a:rPr lang="en-US" dirty="0" smtClean="0"/>
              <a:t>We declare a list with the square brackets [ ]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ums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To add to a list we use the .append() function</a:t>
            </a:r>
          </a:p>
          <a:p>
            <a:r>
              <a:rPr lang="en-US" dirty="0" err="1" smtClean="0"/>
              <a:t>nums.append</a:t>
            </a:r>
            <a:r>
              <a:rPr lang="en-US" dirty="0" smtClean="0"/>
              <a:t>(21)</a:t>
            </a:r>
          </a:p>
          <a:p>
            <a:r>
              <a:rPr lang="en-US" dirty="0" smtClean="0"/>
              <a:t>We can print a list with the print function.</a:t>
            </a:r>
          </a:p>
          <a:p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nums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lists, uses a hash map</a:t>
            </a:r>
          </a:p>
          <a:p>
            <a:r>
              <a:rPr lang="en-US" dirty="0" smtClean="0"/>
              <a:t>Store a key and a value to that key</a:t>
            </a:r>
          </a:p>
          <a:p>
            <a:r>
              <a:rPr lang="en-US" dirty="0" smtClean="0"/>
              <a:t>Use a colon : to separate the key from the value</a:t>
            </a:r>
          </a:p>
          <a:p>
            <a:r>
              <a:rPr lang="en-US" dirty="0" smtClean="0"/>
              <a:t>Services = {‘ftp’:21, ‘ssh’:22}</a:t>
            </a:r>
          </a:p>
          <a:p>
            <a:r>
              <a:rPr lang="en-US" dirty="0" smtClean="0"/>
              <a:t>We can print the 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and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267</Words>
  <Application>Microsoft Office PowerPoint</Application>
  <PresentationFormat>On-screen Show (16:9)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Variables and Data Structures</vt:lpstr>
      <vt:lpstr>What is a Variable?</vt:lpstr>
      <vt:lpstr>Creating a Variable</vt:lpstr>
      <vt:lpstr>Arithmetic</vt:lpstr>
      <vt:lpstr>Assignment</vt:lpstr>
      <vt:lpstr>Strings</vt:lpstr>
      <vt:lpstr>Lists</vt:lpstr>
      <vt:lpstr>Dictionaries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19</cp:revision>
  <dcterms:created xsi:type="dcterms:W3CDTF">2013-09-22T18:12:34Z</dcterms:created>
  <dcterms:modified xsi:type="dcterms:W3CDTF">2014-10-14T05:32:07Z</dcterms:modified>
</cp:coreProperties>
</file>