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02" y="-3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</a:t>
            </a:r>
            <a:r>
              <a:rPr lang="en-US" dirty="0" smtClean="0"/>
              <a:t>Beginner #3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Input and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input()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rint()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Lets make output look nice!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Joining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Python allows us to add strings together with the + symbol</a:t>
            </a:r>
          </a:p>
          <a:p>
            <a:r>
              <a:rPr lang="en-US" dirty="0" smtClean="0"/>
              <a:t>Create a variable called: name = “</a:t>
            </a:r>
            <a:r>
              <a:rPr lang="en-US" dirty="0" err="1" smtClean="0"/>
              <a:t>draps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Then lets format our output a little:</a:t>
            </a:r>
          </a:p>
          <a:p>
            <a:r>
              <a:rPr lang="en-US" dirty="0" smtClean="0"/>
              <a:t>p</a:t>
            </a:r>
            <a:r>
              <a:rPr lang="en-US" dirty="0" smtClean="0"/>
              <a:t>rint(“Hello</a:t>
            </a:r>
            <a:r>
              <a:rPr lang="en-US" dirty="0" smtClean="0"/>
              <a:t>, my name is “ + </a:t>
            </a:r>
            <a:r>
              <a:rPr lang="en-US" dirty="0" smtClean="0"/>
              <a:t>name)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part in quotes is a hard coded string.</a:t>
            </a:r>
          </a:p>
          <a:p>
            <a:r>
              <a:rPr lang="en-US" dirty="0" smtClean="0"/>
              <a:t>More dynamic code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Alternatively  print(“Hello, my name is“, name)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input()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name </a:t>
            </a:r>
            <a:r>
              <a:rPr lang="en-US" dirty="0" smtClean="0"/>
              <a:t>= </a:t>
            </a:r>
            <a:r>
              <a:rPr lang="en-US" dirty="0" smtClean="0"/>
              <a:t>input</a:t>
            </a:r>
            <a:r>
              <a:rPr lang="en-US" dirty="0" smtClean="0"/>
              <a:t>("Please enter your name: ")</a:t>
            </a:r>
          </a:p>
          <a:p>
            <a:r>
              <a:rPr lang="en-US" dirty="0" smtClean="0"/>
              <a:t>input</a:t>
            </a:r>
            <a:r>
              <a:rPr lang="en-US" dirty="0" smtClean="0"/>
              <a:t>() gets a string from the user.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get the true python coding experience we need to start writing instructions into a file. 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en-US" dirty="0" smtClean="0"/>
              <a:t> for Python!</a:t>
            </a:r>
          </a:p>
          <a:p>
            <a:r>
              <a:rPr lang="en-US" dirty="0" smtClean="0"/>
              <a:t>Create a file called tut3.py in your favorite text editor, I’ll use vim.</a:t>
            </a:r>
          </a:p>
          <a:p>
            <a:r>
              <a:rPr lang="en-US" dirty="0" smtClean="0"/>
              <a:t>Lets add some instructions similar to the ones we wrote just before.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Running .</a:t>
            </a:r>
            <a:r>
              <a:rPr lang="en-US" dirty="0" err="1" smtClean="0"/>
              <a:t>py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linux</a:t>
            </a:r>
            <a:r>
              <a:rPr lang="en-US" dirty="0" smtClean="0"/>
              <a:t>, from the terminal you can execute a python script in the current directory by using the command:</a:t>
            </a:r>
          </a:p>
          <a:p>
            <a:r>
              <a:rPr lang="en-US" dirty="0" smtClean="0"/>
              <a:t>python3 </a:t>
            </a:r>
            <a:r>
              <a:rPr lang="en-US" dirty="0" smtClean="0"/>
              <a:t>tut3.py</a:t>
            </a:r>
          </a:p>
          <a:p>
            <a:r>
              <a:rPr lang="en-US" dirty="0" smtClean="0"/>
              <a:t>On Windows, right click the file and open with IDLE, then hit the run tab up the top and select “Run Module”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Multiply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make something a little more useful</a:t>
            </a:r>
          </a:p>
          <a:p>
            <a:r>
              <a:rPr lang="en-US" dirty="0" smtClean="0"/>
              <a:t>Lets edit tut3.py</a:t>
            </a:r>
          </a:p>
          <a:p>
            <a:r>
              <a:rPr lang="en-US" dirty="0" smtClean="0"/>
              <a:t>We will get two numbers from the user</a:t>
            </a:r>
          </a:p>
          <a:p>
            <a:r>
              <a:rPr lang="en-US" dirty="0" smtClean="0"/>
              <a:t>Times them together and output the answer to the console.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Selection!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  <a:p>
            <a:r>
              <a:rPr lang="en-US" dirty="0" smtClean="0"/>
              <a:t>Please </a:t>
            </a:r>
            <a:r>
              <a:rPr lang="en-US" dirty="0"/>
              <a:t>G</a:t>
            </a:r>
            <a:r>
              <a:rPr lang="en-US" dirty="0" smtClean="0"/>
              <a:t>oogle your question first!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273</Words>
  <Application>Microsoft Office PowerPoint</Application>
  <PresentationFormat>On-screen Show (16:9)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Input and Output</vt:lpstr>
      <vt:lpstr>Input and Output?</vt:lpstr>
      <vt:lpstr>Joining strings</vt:lpstr>
      <vt:lpstr>input() function</vt:lpstr>
      <vt:lpstr>Python files</vt:lpstr>
      <vt:lpstr>Running .py files</vt:lpstr>
      <vt:lpstr>Multiply Program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21</cp:revision>
  <dcterms:created xsi:type="dcterms:W3CDTF">2013-09-22T18:12:34Z</dcterms:created>
  <dcterms:modified xsi:type="dcterms:W3CDTF">2014-10-12T12:22:14Z</dcterms:modified>
</cp:coreProperties>
</file>