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Beginner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combine else and if to make the </a:t>
            </a:r>
            <a:r>
              <a:rPr lang="en-US" dirty="0" err="1" smtClean="0"/>
              <a:t>elif</a:t>
            </a:r>
            <a:r>
              <a:rPr lang="en-US" dirty="0" smtClean="0"/>
              <a:t> statement, It allows use to combine if’s if we need more than one decision.</a:t>
            </a:r>
          </a:p>
          <a:p>
            <a:r>
              <a:rPr lang="en-US" dirty="0" smtClean="0"/>
              <a:t>The syntax: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 (expression):</a:t>
            </a:r>
            <a:br>
              <a:rPr lang="en-US" dirty="0" smtClean="0"/>
            </a:br>
            <a:r>
              <a:rPr lang="en-US" dirty="0" smtClean="0"/>
              <a:t>	do something different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one variable and another into another variable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first number we input is </a:t>
            </a:r>
            <a:r>
              <a:rPr lang="en-US" b="1" dirty="0" smtClean="0"/>
              <a:t>greater than </a:t>
            </a:r>
            <a:r>
              <a:rPr lang="en-US" dirty="0" smtClean="0"/>
              <a:t>the second number we output “the number is greater than the second” we also output the difference. </a:t>
            </a:r>
            <a:r>
              <a:rPr lang="en-US" b="1" dirty="0" smtClean="0"/>
              <a:t>If</a:t>
            </a:r>
            <a:r>
              <a:rPr lang="en-US" dirty="0" smtClean="0"/>
              <a:t> the first number we input is </a:t>
            </a:r>
            <a:r>
              <a:rPr lang="en-US" b="1" dirty="0" smtClean="0"/>
              <a:t>Less than </a:t>
            </a:r>
            <a:r>
              <a:rPr lang="en-US" dirty="0" smtClean="0"/>
              <a:t>the second number we output “the number is less than the second” we then output the different. </a:t>
            </a:r>
            <a:r>
              <a:rPr lang="en-US" b="1" dirty="0" smtClean="0"/>
              <a:t>Otherwise</a:t>
            </a:r>
            <a:r>
              <a:rPr lang="en-US" dirty="0" smtClean="0"/>
              <a:t> we output “they are equal”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Selection is the second of three programming concepts</a:t>
            </a:r>
          </a:p>
          <a:p>
            <a:r>
              <a:rPr lang="en-US" dirty="0" smtClean="0"/>
              <a:t>We have already learnt the first Sequence.</a:t>
            </a:r>
          </a:p>
          <a:p>
            <a:r>
              <a:rPr lang="en-US" dirty="0" smtClean="0"/>
              <a:t>Selection allows our programs to make choices.</a:t>
            </a:r>
          </a:p>
          <a:p>
            <a:r>
              <a:rPr lang="en-US" dirty="0" smtClean="0"/>
              <a:t>We do this in python with the ‘If’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uses the syntax 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</a:p>
          <a:p>
            <a:r>
              <a:rPr lang="en-US" dirty="0" smtClean="0"/>
              <a:t>The expression is something that equals true or false.</a:t>
            </a:r>
          </a:p>
          <a:p>
            <a:r>
              <a:rPr lang="en-US" dirty="0" smtClean="0"/>
              <a:t>Python can tell if code is a block of instructions when it is indented.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create a new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was zero then our program will output “The number is zero”</a:t>
            </a:r>
          </a:p>
          <a:p>
            <a:r>
              <a:rPr lang="en-US" dirty="0" smtClean="0"/>
              <a:t>Then we will print out the number the user entered.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==  - Is Equal to</a:t>
            </a:r>
          </a:p>
          <a:p>
            <a:r>
              <a:rPr lang="en-US" dirty="0" smtClean="0"/>
              <a:t>!=   - Not Equal to</a:t>
            </a:r>
          </a:p>
          <a:p>
            <a:r>
              <a:rPr lang="en-US" dirty="0" smtClean="0"/>
              <a:t>&gt;    </a:t>
            </a:r>
            <a:r>
              <a:rPr lang="en-US" dirty="0" smtClean="0"/>
              <a:t>- Greater than</a:t>
            </a:r>
          </a:p>
          <a:p>
            <a:r>
              <a:rPr lang="en-US" dirty="0" smtClean="0"/>
              <a:t>&lt;    - Less than</a:t>
            </a:r>
          </a:p>
          <a:p>
            <a:r>
              <a:rPr lang="en-US" dirty="0" smtClean="0"/>
              <a:t>&gt;=  - Greater than or equal to</a:t>
            </a:r>
          </a:p>
          <a:p>
            <a:r>
              <a:rPr lang="en-US" dirty="0" smtClean="0"/>
              <a:t>&lt;=  - Less than or equal to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was </a:t>
            </a:r>
            <a:r>
              <a:rPr lang="en-US" b="1" dirty="0" smtClean="0"/>
              <a:t>not</a:t>
            </a:r>
            <a:r>
              <a:rPr lang="en-US" dirty="0" smtClean="0"/>
              <a:t> zero then our program will output “The number is not zero”</a:t>
            </a:r>
          </a:p>
          <a:p>
            <a:r>
              <a:rPr lang="en-US" dirty="0" smtClean="0"/>
              <a:t>Then we will print out the number the user entered.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is </a:t>
            </a:r>
            <a:r>
              <a:rPr lang="en-US" b="1" dirty="0" smtClean="0"/>
              <a:t>greater than </a:t>
            </a:r>
            <a:r>
              <a:rPr lang="en-US" dirty="0" smtClean="0"/>
              <a:t>zero then our program will output “The number is greater than zero”</a:t>
            </a:r>
          </a:p>
          <a:p>
            <a:r>
              <a:rPr lang="en-US" dirty="0" smtClean="0"/>
              <a:t>Then we will print out the number the user entered.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also use the else statement</a:t>
            </a:r>
          </a:p>
          <a:p>
            <a:r>
              <a:rPr lang="en-US" dirty="0" smtClean="0"/>
              <a:t>If the ‘If’ statement’s expression is false then the code in the else statement is executed.</a:t>
            </a:r>
          </a:p>
          <a:p>
            <a:r>
              <a:rPr lang="en-US" dirty="0" smtClean="0"/>
              <a:t>The syntax is:</a:t>
            </a:r>
          </a:p>
          <a:p>
            <a:r>
              <a:rPr lang="en-US" dirty="0" smtClean="0"/>
              <a:t>If (expression):</a:t>
            </a:r>
            <a:br>
              <a:rPr lang="en-US" dirty="0" smtClean="0"/>
            </a:br>
            <a:r>
              <a:rPr lang="en-US" dirty="0" smtClean="0"/>
              <a:t>	do something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	do this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Lets edit our script file tut4.py</a:t>
            </a:r>
          </a:p>
          <a:p>
            <a:r>
              <a:rPr lang="en-US" dirty="0" smtClean="0"/>
              <a:t>We will enter a number into a variable and then compare that number to zero.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number we input is </a:t>
            </a:r>
            <a:r>
              <a:rPr lang="en-US" b="1" dirty="0" smtClean="0"/>
              <a:t>greater than </a:t>
            </a:r>
            <a:r>
              <a:rPr lang="en-US" dirty="0" smtClean="0"/>
              <a:t>zero then our program will output “The number is greater than zero” Otherwise the program will output “the number is zero or less”</a:t>
            </a:r>
          </a:p>
          <a:p>
            <a:r>
              <a:rPr lang="en-US" dirty="0" smtClean="0"/>
              <a:t>Then we will print out the number the user entered.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504</Words>
  <Application>Microsoft Office PowerPoint</Application>
  <PresentationFormat>On-screen Show (16:9)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Selection</vt:lpstr>
      <vt:lpstr>Selection</vt:lpstr>
      <vt:lpstr>The If Statement</vt:lpstr>
      <vt:lpstr>Example 1</vt:lpstr>
      <vt:lpstr>Comparison Operators</vt:lpstr>
      <vt:lpstr>Example 2</vt:lpstr>
      <vt:lpstr>Example 3</vt:lpstr>
      <vt:lpstr>Else statement</vt:lpstr>
      <vt:lpstr>Example 4</vt:lpstr>
      <vt:lpstr>Elif statement</vt:lpstr>
      <vt:lpstr>Example 5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32</cp:revision>
  <dcterms:created xsi:type="dcterms:W3CDTF">2013-09-22T18:12:34Z</dcterms:created>
  <dcterms:modified xsi:type="dcterms:W3CDTF">2014-10-15T01:17:27Z</dcterms:modified>
</cp:coreProperties>
</file>