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9" autoAdjust="0"/>
    <p:restoredTop sz="94660"/>
  </p:normalViewPr>
  <p:slideViewPr>
    <p:cSldViewPr>
      <p:cViewPr varScale="1">
        <p:scale>
          <a:sx n="121" d="100"/>
          <a:sy n="121" d="100"/>
        </p:scale>
        <p:origin x="-108" y="-3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Beginner #6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 I/O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  <a:p>
            <a:r>
              <a:rPr lang="en-US" dirty="0" smtClean="0"/>
              <a:t>Please </a:t>
            </a:r>
            <a:r>
              <a:rPr lang="en-US" dirty="0"/>
              <a:t>G</a:t>
            </a:r>
            <a:r>
              <a:rPr lang="en-US" dirty="0" smtClean="0"/>
              <a:t>oogle your question first!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Concept of Repetition</a:t>
            </a:r>
          </a:p>
          <a:p>
            <a:r>
              <a:rPr lang="en-US" dirty="0" smtClean="0"/>
              <a:t>Repeat blocks of code</a:t>
            </a:r>
          </a:p>
          <a:p>
            <a:r>
              <a:rPr lang="en-US" dirty="0" smtClean="0"/>
              <a:t>Iterate over lists</a:t>
            </a:r>
          </a:p>
          <a:p>
            <a:r>
              <a:rPr lang="en-US" dirty="0" smtClean="0"/>
              <a:t>Two main types:</a:t>
            </a:r>
            <a:br>
              <a:rPr lang="en-US" dirty="0" smtClean="0"/>
            </a:br>
            <a:r>
              <a:rPr lang="en-US" dirty="0" smtClean="0"/>
              <a:t>-For Loops</a:t>
            </a:r>
            <a:br>
              <a:rPr lang="en-US" dirty="0" smtClean="0"/>
            </a:br>
            <a:r>
              <a:rPr lang="en-US" dirty="0" smtClean="0"/>
              <a:t>-While Loops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for repeating a fixed number of times.</a:t>
            </a:r>
          </a:p>
          <a:p>
            <a:r>
              <a:rPr lang="en-US" dirty="0" smtClean="0"/>
              <a:t>Eg 10 </a:t>
            </a:r>
            <a:r>
              <a:rPr lang="en-US" dirty="0" smtClean="0"/>
              <a:t>times, </a:t>
            </a:r>
            <a:r>
              <a:rPr lang="en-US" dirty="0" smtClean="0"/>
              <a:t>a list of </a:t>
            </a:r>
            <a:r>
              <a:rPr lang="en-US" b="1" dirty="0" smtClean="0"/>
              <a:t>5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In python we can only iterate over lists</a:t>
            </a:r>
          </a:p>
          <a:p>
            <a:r>
              <a:rPr lang="en-US" dirty="0" smtClean="0"/>
              <a:t>Using the function range(</a:t>
            </a:r>
            <a:r>
              <a:rPr lang="en-US" sz="2600" i="1" dirty="0" smtClean="0"/>
              <a:t>number</a:t>
            </a:r>
            <a:r>
              <a:rPr lang="en-US" dirty="0" smtClean="0"/>
              <a:t>) will create a list of ranged numbers</a:t>
            </a:r>
          </a:p>
          <a:p>
            <a:r>
              <a:rPr lang="en-US" dirty="0" smtClean="0"/>
              <a:t>for step in range(5):</a:t>
            </a:r>
            <a:br>
              <a:rPr lang="en-US" dirty="0" smtClean="0"/>
            </a:br>
            <a:r>
              <a:rPr lang="en-US" dirty="0" smtClean="0"/>
              <a:t>	print(step)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tut6.py file</a:t>
            </a:r>
          </a:p>
          <a:p>
            <a:r>
              <a:rPr lang="en-US" dirty="0" smtClean="0"/>
              <a:t>Program will print </a:t>
            </a:r>
            <a:r>
              <a:rPr lang="en-US" dirty="0" smtClean="0"/>
              <a:t>out </a:t>
            </a:r>
            <a:r>
              <a:rPr lang="en-US" smtClean="0"/>
              <a:t>the numbers </a:t>
            </a:r>
            <a:r>
              <a:rPr lang="en-US" dirty="0" smtClean="0"/>
              <a:t>0 </a:t>
            </a:r>
            <a:r>
              <a:rPr lang="en-US" smtClean="0"/>
              <a:t>- 4</a:t>
            </a:r>
            <a:endParaRPr lang="en-US" dirty="0" smtClean="0"/>
          </a:p>
          <a:p>
            <a:r>
              <a:rPr lang="en-US" dirty="0" smtClean="0"/>
              <a:t>We use the for loop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to tut6.py</a:t>
            </a:r>
          </a:p>
          <a:p>
            <a:r>
              <a:rPr lang="en-US" dirty="0" smtClean="0"/>
              <a:t>Create a list of words</a:t>
            </a:r>
          </a:p>
          <a:p>
            <a:r>
              <a:rPr lang="en-US" dirty="0" smtClean="0"/>
              <a:t>Print out that list using a for loop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Repeats a block of code an unknown amount of times.</a:t>
            </a:r>
          </a:p>
          <a:p>
            <a:r>
              <a:rPr lang="en-US" dirty="0" smtClean="0"/>
              <a:t>Repeats until the condition is false</a:t>
            </a:r>
          </a:p>
          <a:p>
            <a:r>
              <a:rPr lang="en-US" dirty="0" smtClean="0"/>
              <a:t>Good for checking input. (many other things too)</a:t>
            </a:r>
          </a:p>
          <a:p>
            <a:r>
              <a:rPr lang="en-US" dirty="0" smtClean="0"/>
              <a:t>While num &lt; 1:</a:t>
            </a:r>
            <a:br>
              <a:rPr lang="en-US" dirty="0" smtClean="0"/>
            </a:br>
            <a:r>
              <a:rPr lang="en-US" dirty="0" smtClean="0"/>
              <a:t>	print(“please enter a positive number!”)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to tut6.py</a:t>
            </a:r>
          </a:p>
          <a:p>
            <a:r>
              <a:rPr lang="en-US" dirty="0" smtClean="0"/>
              <a:t>Create a while that repeatedly asks the user for a positive integer until one is received.</a:t>
            </a:r>
          </a:p>
          <a:p>
            <a:r>
              <a:rPr lang="en-US" dirty="0" smtClean="0"/>
              <a:t>Exit once a positive integer is input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Never ends until the program is terminated or interrupted.</a:t>
            </a:r>
          </a:p>
          <a:p>
            <a:r>
              <a:rPr lang="en-US" dirty="0" smtClean="0"/>
              <a:t>While True:</a:t>
            </a:r>
          </a:p>
          <a:p>
            <a:r>
              <a:rPr lang="en-US" dirty="0" smtClean="0"/>
              <a:t>Use  ctrl + c to interrupt python</a:t>
            </a:r>
          </a:p>
          <a:p>
            <a:r>
              <a:rPr lang="en-US" dirty="0" smtClean="0"/>
              <a:t>Lets make one for fun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edit tut6.py code</a:t>
            </a:r>
          </a:p>
          <a:p>
            <a:r>
              <a:rPr lang="en-US" dirty="0" smtClean="0"/>
              <a:t>Make the while print hello infinite amount of times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233</Words>
  <Application>Microsoft Office PowerPoint</Application>
  <PresentationFormat>On-screen Show (16:9)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Iteration</vt:lpstr>
      <vt:lpstr>Iteration</vt:lpstr>
      <vt:lpstr>For Loop</vt:lpstr>
      <vt:lpstr>Example 1</vt:lpstr>
      <vt:lpstr>Example 2</vt:lpstr>
      <vt:lpstr>While Loop</vt:lpstr>
      <vt:lpstr>Example 3</vt:lpstr>
      <vt:lpstr>Infinite Loops</vt:lpstr>
      <vt:lpstr>Example 4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42</cp:revision>
  <dcterms:created xsi:type="dcterms:W3CDTF">2013-09-22T18:12:34Z</dcterms:created>
  <dcterms:modified xsi:type="dcterms:W3CDTF">2014-10-15T02:58:14Z</dcterms:modified>
</cp:coreProperties>
</file>