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9" autoAdjust="0"/>
    <p:restoredTop sz="94660"/>
  </p:normalViewPr>
  <p:slideViewPr>
    <p:cSldViewPr>
      <p:cViewPr varScale="1">
        <p:scale>
          <a:sx n="121" d="100"/>
          <a:sy n="121" d="100"/>
        </p:scale>
        <p:origin x="-108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Beginner #7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after use.</a:t>
            </a:r>
          </a:p>
          <a:p>
            <a:r>
              <a:rPr lang="en-US" dirty="0" smtClean="0"/>
              <a:t>Will create </a:t>
            </a:r>
            <a:r>
              <a:rPr lang="en-US" dirty="0" smtClean="0"/>
              <a:t>the file if it does </a:t>
            </a:r>
            <a:r>
              <a:rPr lang="en-US" dirty="0" smtClean="0"/>
              <a:t>not yet </a:t>
            </a:r>
            <a:r>
              <a:rPr lang="en-US" dirty="0" smtClean="0"/>
              <a:t>exist</a:t>
            </a:r>
          </a:p>
          <a:p>
            <a:r>
              <a:rPr lang="en-US" dirty="0" smtClean="0"/>
              <a:t>Must convert other data types to strings before </a:t>
            </a:r>
            <a:r>
              <a:rPr lang="en-US" dirty="0" err="1" smtClean="0"/>
              <a:t>outputing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err="1" smtClean="0"/>
              <a:t>myInt</a:t>
            </a:r>
            <a:r>
              <a:rPr lang="en-US" dirty="0" smtClean="0"/>
              <a:t> = 5</a:t>
            </a:r>
          </a:p>
          <a:p>
            <a:pPr lvl="1">
              <a:buNone/>
            </a:pPr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myInt</a:t>
            </a:r>
            <a:r>
              <a:rPr lang="en-US" dirty="0" smtClean="0"/>
              <a:t>))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Exception Handling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in python</a:t>
            </a:r>
          </a:p>
          <a:p>
            <a:r>
              <a:rPr lang="en-US" dirty="0" smtClean="0"/>
              <a:t>Great way to store data</a:t>
            </a:r>
          </a:p>
          <a:p>
            <a:r>
              <a:rPr lang="en-US" dirty="0" smtClean="0"/>
              <a:t>Great way to load information</a:t>
            </a:r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err="1" smtClean="0"/>
              <a:t>Apending</a:t>
            </a:r>
            <a:endParaRPr lang="en-US" dirty="0" smtClean="0"/>
          </a:p>
          <a:p>
            <a:r>
              <a:rPr lang="en-US" dirty="0" smtClean="0"/>
              <a:t>Close the file AFTER!!!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 text file called myfile.txt</a:t>
            </a:r>
          </a:p>
          <a:p>
            <a:r>
              <a:rPr lang="en-US" dirty="0" smtClean="0"/>
              <a:t>Put a few words in there</a:t>
            </a:r>
          </a:p>
          <a:p>
            <a:r>
              <a:rPr lang="en-US" dirty="0" smtClean="0"/>
              <a:t>Create a tut7.py</a:t>
            </a:r>
          </a:p>
          <a:p>
            <a:r>
              <a:rPr lang="en-US" dirty="0" smtClean="0"/>
              <a:t>Load the text file in our program and print it to the command line. We use ‘r’ read mode</a:t>
            </a:r>
          </a:p>
          <a:p>
            <a:r>
              <a:rPr lang="en-US" dirty="0" smtClean="0"/>
              <a:t>Some words:</a:t>
            </a:r>
            <a:br>
              <a:rPr lang="en-US" dirty="0" smtClean="0"/>
            </a:br>
            <a:r>
              <a:rPr lang="en-US" dirty="0" smtClean="0"/>
              <a:t>cat</a:t>
            </a:r>
            <a:br>
              <a:rPr lang="en-US" dirty="0" smtClean="0"/>
            </a:br>
            <a:r>
              <a:rPr lang="en-US" dirty="0" smtClean="0"/>
              <a:t>hat</a:t>
            </a:r>
            <a:br>
              <a:rPr lang="en-US" dirty="0" smtClean="0"/>
            </a:br>
            <a:r>
              <a:rPr lang="en-US" dirty="0" smtClean="0"/>
              <a:t>mat</a:t>
            </a:r>
            <a:br>
              <a:rPr lang="en-US" dirty="0" smtClean="0"/>
            </a:br>
            <a:r>
              <a:rPr lang="en-US" dirty="0" smtClean="0"/>
              <a:t>sat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must strip </a:t>
            </a:r>
            <a:r>
              <a:rPr lang="en-US" dirty="0" smtClean="0"/>
              <a:t>newlines and carriage returns </a:t>
            </a:r>
            <a:r>
              <a:rPr lang="en-US" dirty="0" smtClean="0"/>
              <a:t>from the lines we read in otherwise our strings will contain newlines</a:t>
            </a:r>
          </a:p>
          <a:p>
            <a:r>
              <a:rPr lang="en-US" dirty="0" smtClean="0"/>
              <a:t>‘\n’ stands for newline </a:t>
            </a:r>
            <a:r>
              <a:rPr lang="en-US" dirty="0" smtClean="0"/>
              <a:t>character</a:t>
            </a:r>
            <a:br>
              <a:rPr lang="en-US" dirty="0" smtClean="0"/>
            </a:br>
            <a:r>
              <a:rPr lang="en-US" dirty="0" smtClean="0"/>
              <a:t>‘\r’ stands for carriage return</a:t>
            </a:r>
            <a:endParaRPr lang="en-US" dirty="0" smtClean="0"/>
          </a:p>
          <a:p>
            <a:r>
              <a:rPr lang="en-US" dirty="0" smtClean="0"/>
              <a:t>We can strip these using the strip() function in python.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to tut7.py</a:t>
            </a:r>
          </a:p>
          <a:p>
            <a:r>
              <a:rPr lang="en-US" dirty="0" smtClean="0"/>
              <a:t>Edit </a:t>
            </a:r>
            <a:r>
              <a:rPr lang="en-US" dirty="0" smtClean="0"/>
              <a:t>print(line)</a:t>
            </a:r>
            <a:endParaRPr lang="en-US" dirty="0" smtClean="0"/>
          </a:p>
          <a:p>
            <a:r>
              <a:rPr lang="en-US" dirty="0" err="1" smtClean="0"/>
              <a:t>line.strip</a:t>
            </a:r>
            <a:r>
              <a:rPr lang="en-US" dirty="0" smtClean="0"/>
              <a:t>(‘\</a:t>
            </a:r>
            <a:r>
              <a:rPr lang="en-US" dirty="0" smtClean="0"/>
              <a:t>n\r’)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output we use the ‘w’ write mode</a:t>
            </a:r>
          </a:p>
          <a:p>
            <a:r>
              <a:rPr lang="en-US" dirty="0" smtClean="0"/>
              <a:t>Lets edit tut7.py to output 4 user entered string into our file.</a:t>
            </a:r>
          </a:p>
          <a:p>
            <a:r>
              <a:rPr lang="en-US" dirty="0" smtClean="0"/>
              <a:t>Write() function.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edit tut7.py</a:t>
            </a:r>
          </a:p>
          <a:p>
            <a:r>
              <a:rPr lang="en-US" dirty="0" smtClean="0"/>
              <a:t>Add a for loop that asks the user to input a word. </a:t>
            </a:r>
          </a:p>
          <a:p>
            <a:r>
              <a:rPr lang="en-US" dirty="0" smtClean="0"/>
              <a:t>Save that word to the file using write()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With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Automatically handles closing and cleaning up the file</a:t>
            </a:r>
            <a:endParaRPr lang="en-US" dirty="0" smtClean="0"/>
          </a:p>
          <a:p>
            <a:r>
              <a:rPr lang="en-US" dirty="0" smtClean="0"/>
              <a:t>Cant always be used in every situation.</a:t>
            </a:r>
            <a:endParaRPr lang="en-US" dirty="0" smtClean="0"/>
          </a:p>
          <a:p>
            <a:r>
              <a:rPr lang="en-US" dirty="0" smtClean="0"/>
              <a:t>Allows a file to be open for a block of code</a:t>
            </a:r>
          </a:p>
          <a:p>
            <a:r>
              <a:rPr lang="en-US" dirty="0" smtClean="0"/>
              <a:t>w</a:t>
            </a:r>
            <a:r>
              <a:rPr lang="en-US" dirty="0" smtClean="0"/>
              <a:t>ith open(“filename.txt”, ‘w’) as f:</a:t>
            </a:r>
            <a:br>
              <a:rPr lang="en-US" dirty="0" smtClean="0"/>
            </a:br>
            <a:r>
              <a:rPr lang="en-US" dirty="0" smtClean="0"/>
              <a:t>	#do something with f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edit tut7.py</a:t>
            </a:r>
          </a:p>
          <a:p>
            <a:r>
              <a:rPr lang="en-US" dirty="0" smtClean="0"/>
              <a:t>Let’s try out the with statement.</a:t>
            </a:r>
            <a:endParaRPr lang="en-US" dirty="0" smtClean="0"/>
          </a:p>
          <a:p>
            <a:r>
              <a:rPr lang="en-US" dirty="0" smtClean="0"/>
              <a:t>We will output a list.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279</Words>
  <Application>Microsoft Office PowerPoint</Application>
  <PresentationFormat>On-screen Show (16:9)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File IO</vt:lpstr>
      <vt:lpstr>Files</vt:lpstr>
      <vt:lpstr>Example 1</vt:lpstr>
      <vt:lpstr>striping</vt:lpstr>
      <vt:lpstr>Example 2</vt:lpstr>
      <vt:lpstr>Output</vt:lpstr>
      <vt:lpstr>Example 3</vt:lpstr>
      <vt:lpstr>With statement</vt:lpstr>
      <vt:lpstr>Example 4</vt:lpstr>
      <vt:lpstr>Some Notes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50</cp:revision>
  <dcterms:created xsi:type="dcterms:W3CDTF">2013-09-22T18:12:34Z</dcterms:created>
  <dcterms:modified xsi:type="dcterms:W3CDTF">2014-10-12T12:49:14Z</dcterms:modified>
</cp:coreProperties>
</file>