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70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-1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kuli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SikuliX</a:t>
            </a:r>
            <a:r>
              <a:rPr lang="en-US" dirty="0" smtClean="0"/>
              <a:t> Tutorial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SikuliX</a:t>
            </a:r>
            <a:r>
              <a:rPr lang="en-US" dirty="0" smtClean="0"/>
              <a:t> script uses python as the scripting languages (More specifically </a:t>
            </a:r>
            <a:r>
              <a:rPr lang="en-US" dirty="0" err="1" smtClean="0"/>
              <a:t>Jython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Beginner python skills is recommended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Sikuli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SikuliX</a:t>
            </a:r>
            <a:r>
              <a:rPr lang="en-US" dirty="0" smtClean="0"/>
              <a:t> is automation software that uses image recognition to identify and control GUI components.</a:t>
            </a:r>
          </a:p>
          <a:p>
            <a:r>
              <a:rPr lang="en-US" dirty="0" err="1" smtClean="0"/>
              <a:t>SikuliX</a:t>
            </a:r>
            <a:r>
              <a:rPr lang="en-US" dirty="0" smtClean="0"/>
              <a:t> currently uses </a:t>
            </a:r>
            <a:r>
              <a:rPr lang="en-US" dirty="0" err="1" smtClean="0"/>
              <a:t>Jython</a:t>
            </a:r>
            <a:r>
              <a:rPr lang="en-US" dirty="0" smtClean="0"/>
              <a:t> as the scripting language.</a:t>
            </a:r>
          </a:p>
          <a:p>
            <a:r>
              <a:rPr lang="en-US" dirty="0" smtClean="0"/>
              <a:t>Built with Java allowing </a:t>
            </a:r>
            <a:r>
              <a:rPr lang="en-US" dirty="0" err="1" smtClean="0"/>
              <a:t>SikuliX</a:t>
            </a:r>
            <a:r>
              <a:rPr lang="en-US" dirty="0" smtClean="0"/>
              <a:t> to run on Windows, Mac &amp; Linux.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</a:t>
            </a:r>
          </a:p>
          <a:p>
            <a:r>
              <a:rPr lang="en-US" dirty="0" smtClean="0"/>
              <a:t>Conditional Automation</a:t>
            </a:r>
          </a:p>
          <a:p>
            <a:r>
              <a:rPr lang="en-US" smtClean="0"/>
              <a:t>Conditional </a:t>
            </a:r>
            <a:r>
              <a:rPr lang="en-US" dirty="0" smtClean="0"/>
              <a:t>Looping</a:t>
            </a:r>
            <a:endParaRPr lang="en-US" dirty="0" smtClean="0"/>
          </a:p>
          <a:p>
            <a:r>
              <a:rPr lang="en-US" dirty="0" smtClean="0"/>
              <a:t>Practical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http://www.sikulix.com/</a:t>
            </a:r>
            <a:endParaRPr lang="en-US" dirty="0" smtClean="0"/>
          </a:p>
          <a:p>
            <a:r>
              <a:rPr lang="en-US" dirty="0" smtClean="0"/>
              <a:t>Download the sikulixsetup.jar</a:t>
            </a:r>
          </a:p>
          <a:p>
            <a:r>
              <a:rPr lang="en-US" dirty="0" smtClean="0"/>
              <a:t>Place it in an empty folder where you plan to keep all your </a:t>
            </a:r>
            <a:r>
              <a:rPr lang="en-US" dirty="0" err="1" smtClean="0"/>
              <a:t>SikuliX</a:t>
            </a:r>
            <a:r>
              <a:rPr lang="en-US" dirty="0" smtClean="0"/>
              <a:t> files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You NEED Java to install </a:t>
            </a:r>
            <a:r>
              <a:rPr lang="en-US" dirty="0" err="1" smtClean="0">
                <a:solidFill>
                  <a:srgbClr val="C00000"/>
                </a:solidFill>
              </a:rPr>
              <a:t>sikuliX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</a:p>
          <a:p>
            <a:r>
              <a:rPr lang="en-US" dirty="0" smtClean="0"/>
              <a:t>Run the jar, Generally you will want to install </a:t>
            </a:r>
            <a:r>
              <a:rPr lang="en-US" b="1" dirty="0" smtClean="0"/>
              <a:t>‘Pack 1’</a:t>
            </a:r>
          </a:p>
          <a:p>
            <a:r>
              <a:rPr lang="en-US" dirty="0" err="1" smtClean="0"/>
              <a:t>SikuliX</a:t>
            </a:r>
            <a:r>
              <a:rPr lang="en-US" smtClean="0"/>
              <a:t> will </a:t>
            </a:r>
            <a:r>
              <a:rPr lang="en-US" dirty="0" smtClean="0"/>
              <a:t>then proceed to set up everything you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145</Words>
  <Application>Microsoft Office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&amp; Setup</vt:lpstr>
      <vt:lpstr>Prerequisites</vt:lpstr>
      <vt:lpstr>What is Sikuli?</vt:lpstr>
      <vt:lpstr>Topics</vt:lpstr>
      <vt:lpstr>Setup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97</cp:revision>
  <dcterms:created xsi:type="dcterms:W3CDTF">2013-09-22T18:12:34Z</dcterms:created>
  <dcterms:modified xsi:type="dcterms:W3CDTF">2015-10-14T13:48:44Z</dcterms:modified>
</cp:coreProperties>
</file>