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72" r:id="rId5"/>
    <p:sldId id="259" r:id="rId6"/>
    <p:sldId id="270" r:id="rId7"/>
    <p:sldId id="271" r:id="rId8"/>
    <p:sldId id="273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6000" t="-1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SikuliX</a:t>
            </a:r>
            <a:r>
              <a:rPr lang="en-US" dirty="0" smtClean="0"/>
              <a:t> Tutorial </a:t>
            </a:r>
            <a:r>
              <a:rPr lang="en-US" dirty="0" smtClean="0"/>
              <a:t>#2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SikuliXcomes</a:t>
            </a:r>
            <a:r>
              <a:rPr lang="en-US" dirty="0" smtClean="0"/>
              <a:t> </a:t>
            </a:r>
            <a:r>
              <a:rPr lang="en-US" dirty="0" smtClean="0"/>
              <a:t>with it’s own Integrated Development Environment (IDE).</a:t>
            </a:r>
          </a:p>
          <a:p>
            <a:r>
              <a:rPr lang="en-US" dirty="0" err="1" smtClean="0"/>
              <a:t>SikuliX’s</a:t>
            </a:r>
            <a:r>
              <a:rPr lang="en-US" dirty="0" smtClean="0"/>
              <a:t> IDE </a:t>
            </a:r>
            <a:r>
              <a:rPr lang="en-US" dirty="0" smtClean="0"/>
              <a:t>Interface is incredibly powerful on it’s own. Without knowing any programming you can make </a:t>
            </a:r>
            <a:r>
              <a:rPr lang="en-US" dirty="0" err="1" smtClean="0"/>
              <a:t>SikuliX</a:t>
            </a:r>
            <a:r>
              <a:rPr lang="en-US" dirty="0" smtClean="0"/>
              <a:t> automate </a:t>
            </a:r>
            <a:r>
              <a:rPr lang="en-US" dirty="0" smtClean="0"/>
              <a:t>a lot of tasks.</a:t>
            </a:r>
          </a:p>
          <a:p>
            <a:r>
              <a:rPr lang="en-US" dirty="0" smtClean="0"/>
              <a:t>Which makes it great fun to start learning!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PSMRL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P – pattern : A Pattern object</a:t>
            </a:r>
            <a:br>
              <a:rPr lang="en-US" dirty="0" smtClean="0"/>
            </a:br>
            <a:r>
              <a:rPr lang="en-US" dirty="0" smtClean="0"/>
              <a:t>S – string : path to an image or just text.</a:t>
            </a:r>
            <a:br>
              <a:rPr lang="en-US" dirty="0" smtClean="0"/>
            </a:br>
            <a:r>
              <a:rPr lang="en-US" dirty="0" smtClean="0"/>
              <a:t>M – match : A match from a previous find.</a:t>
            </a:r>
            <a:br>
              <a:rPr lang="en-US" dirty="0" smtClean="0"/>
            </a:br>
            <a:r>
              <a:rPr lang="en-US" dirty="0" smtClean="0"/>
              <a:t>R – region : A Region object</a:t>
            </a:r>
            <a:br>
              <a:rPr lang="en-US" dirty="0" smtClean="0"/>
            </a:br>
            <a:r>
              <a:rPr lang="en-US" dirty="0" smtClean="0"/>
              <a:t>L – location : A Location object, screen point</a:t>
            </a:r>
          </a:p>
          <a:p>
            <a:r>
              <a:rPr lang="en-US" dirty="0" smtClean="0"/>
              <a:t>Most Commonly we work with Patten’s as we can specify an image and a location to click.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Patterns will be the primary object that we use in this series.</a:t>
            </a:r>
          </a:p>
          <a:p>
            <a:r>
              <a:rPr lang="en-US" dirty="0" smtClean="0"/>
              <a:t>Patterns contain an Image and information about that image. Size, similarity and target offset.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 Simple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script that opens the calculator app and adds 1+1 together.</a:t>
            </a:r>
          </a:p>
          <a:p>
            <a:r>
              <a:rPr lang="en-US" dirty="0" smtClean="0"/>
              <a:t>This should get use comfortable with matching.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Under the 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Let’s look at how </a:t>
            </a:r>
            <a:r>
              <a:rPr lang="en-US" dirty="0" err="1" smtClean="0"/>
              <a:t>SikuliX</a:t>
            </a:r>
            <a:r>
              <a:rPr lang="en-US" dirty="0" smtClean="0"/>
              <a:t> stores </a:t>
            </a:r>
            <a:r>
              <a:rPr lang="en-US" dirty="0" smtClean="0"/>
              <a:t>the information we are giving it.</a:t>
            </a:r>
          </a:p>
          <a:p>
            <a:r>
              <a:rPr lang="en-US" dirty="0" smtClean="0"/>
              <a:t>That way we might be able to get an idea of how it works.</a:t>
            </a:r>
          </a:p>
          <a:p>
            <a:r>
              <a:rPr lang="en-US" dirty="0" smtClean="0"/>
              <a:t>Plus we can see how we can be more efficient.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Similarity &amp; Target 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Currently we have just used the basic patterns from selecting images on screen.</a:t>
            </a:r>
          </a:p>
          <a:p>
            <a:r>
              <a:rPr lang="en-US" dirty="0" smtClean="0"/>
              <a:t>However we have two important tools Similarity and target offset.</a:t>
            </a:r>
          </a:p>
          <a:p>
            <a:r>
              <a:rPr lang="en-US" dirty="0" smtClean="0"/>
              <a:t>Similarity – Decimal value between 0 – 1.</a:t>
            </a:r>
          </a:p>
          <a:p>
            <a:r>
              <a:rPr lang="en-US" dirty="0" smtClean="0"/>
              <a:t>Target offset – Point to click on the image. A </a:t>
            </a:r>
            <a:r>
              <a:rPr lang="en-US" dirty="0" err="1" smtClean="0"/>
              <a:t>dy</a:t>
            </a:r>
            <a:r>
              <a:rPr lang="en-US" dirty="0" smtClean="0"/>
              <a:t>, </a:t>
            </a:r>
            <a:r>
              <a:rPr lang="en-US" dirty="0" err="1" smtClean="0"/>
              <a:t>dx</a:t>
            </a:r>
            <a:r>
              <a:rPr lang="en-US" dirty="0" smtClean="0"/>
              <a:t> offset from the center.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Similarity &amp; Target 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Calculator version 2</a:t>
            </a:r>
          </a:p>
          <a:p>
            <a:r>
              <a:rPr lang="en-US" dirty="0" smtClean="0"/>
              <a:t>Will use half the images we used before.</a:t>
            </a:r>
          </a:p>
          <a:p>
            <a:r>
              <a:rPr lang="en-US" dirty="0" smtClean="0"/>
              <a:t>Making use of offsets.</a:t>
            </a:r>
          </a:p>
          <a:p>
            <a:r>
              <a:rPr lang="en-US" dirty="0" smtClean="0"/>
              <a:t>We will also have a look at similarity.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Automation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257</Words>
  <Application>Microsoft Office PowerPoint</Application>
  <PresentationFormat>On-screen Show (16:9)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 Basics</vt:lpstr>
      <vt:lpstr>The Interface</vt:lpstr>
      <vt:lpstr>PSMRL</vt:lpstr>
      <vt:lpstr>Patterns</vt:lpstr>
      <vt:lpstr>A Simple Task</vt:lpstr>
      <vt:lpstr>Under the hood</vt:lpstr>
      <vt:lpstr>Similarity &amp; Target offset</vt:lpstr>
      <vt:lpstr>Similarity &amp; Target offset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120</cp:revision>
  <dcterms:created xsi:type="dcterms:W3CDTF">2013-09-22T18:12:34Z</dcterms:created>
  <dcterms:modified xsi:type="dcterms:W3CDTF">2015-10-14T11:29:39Z</dcterms:modified>
</cp:coreProperties>
</file>