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2" r:id="rId5"/>
    <p:sldId id="259" r:id="rId6"/>
    <p:sldId id="270" r:id="rId7"/>
    <p:sldId id="276" r:id="rId8"/>
    <p:sldId id="274" r:id="rId9"/>
    <p:sldId id="275" r:id="rId10"/>
    <p:sldId id="271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-1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SikuliX</a:t>
            </a:r>
            <a:r>
              <a:rPr lang="en-US" dirty="0" smtClean="0"/>
              <a:t> Tutorial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our calculator automation again, However we will give the user to Add, Subtract, Multiply or Divide.</a:t>
            </a:r>
          </a:p>
          <a:p>
            <a:r>
              <a:rPr lang="en-US" dirty="0" smtClean="0"/>
              <a:t>Also lets use 5 instead of 1 to mix it up this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Automation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Interacting with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 </a:t>
            </a:r>
            <a:r>
              <a:rPr lang="en-US" dirty="0" err="1" smtClean="0"/>
              <a:t>SikuliX</a:t>
            </a:r>
            <a:r>
              <a:rPr lang="en-US" dirty="0" smtClean="0"/>
              <a:t> is GUI </a:t>
            </a:r>
            <a:r>
              <a:rPr lang="en-US" dirty="0" err="1" smtClean="0"/>
              <a:t>popups</a:t>
            </a:r>
            <a:r>
              <a:rPr lang="en-US" dirty="0" smtClean="0"/>
              <a:t> that can give the user information or ask for information from the user.</a:t>
            </a:r>
          </a:p>
          <a:p>
            <a:r>
              <a:rPr lang="en-US" dirty="0" err="1" smtClean="0"/>
              <a:t>SikuliX</a:t>
            </a:r>
            <a:r>
              <a:rPr lang="en-US" dirty="0" smtClean="0"/>
              <a:t> makes this really easy and is great for altering what </a:t>
            </a:r>
            <a:r>
              <a:rPr lang="en-US" dirty="0" err="1" smtClean="0"/>
              <a:t>SikuliX</a:t>
            </a:r>
            <a:r>
              <a:rPr lang="en-US" dirty="0" smtClean="0"/>
              <a:t> should be doing on the fly.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Pop Up’s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popup(text, </a:t>
            </a:r>
            <a:r>
              <a:rPr lang="en-US" u="sng" dirty="0" smtClean="0"/>
              <a:t>title</a:t>
            </a:r>
            <a:r>
              <a:rPr lang="en-US" dirty="0" smtClean="0"/>
              <a:t>) – Displays a popup box with an OK button.</a:t>
            </a:r>
          </a:p>
          <a:p>
            <a:r>
              <a:rPr lang="en-US" dirty="0" err="1" smtClean="0"/>
              <a:t>popError</a:t>
            </a:r>
            <a:r>
              <a:rPr lang="en-US" dirty="0" smtClean="0"/>
              <a:t>(text, </a:t>
            </a:r>
            <a:r>
              <a:rPr lang="en-US" u="sng" dirty="0" smtClean="0"/>
              <a:t>title</a:t>
            </a:r>
            <a:r>
              <a:rPr lang="en-US" dirty="0" smtClean="0"/>
              <a:t>) – </a:t>
            </a:r>
            <a:r>
              <a:rPr lang="en-US" dirty="0" err="1" smtClean="0"/>
              <a:t>Dispalys</a:t>
            </a:r>
            <a:r>
              <a:rPr lang="en-US" dirty="0" smtClean="0"/>
              <a:t> an Error box with an OK button.</a:t>
            </a:r>
          </a:p>
          <a:p>
            <a:r>
              <a:rPr lang="en-US" dirty="0" err="1" smtClean="0"/>
              <a:t>popAsk</a:t>
            </a:r>
            <a:r>
              <a:rPr lang="en-US" dirty="0" smtClean="0"/>
              <a:t>(text, </a:t>
            </a:r>
            <a:r>
              <a:rPr lang="en-US" u="sng" dirty="0" smtClean="0"/>
              <a:t>title</a:t>
            </a:r>
            <a:r>
              <a:rPr lang="en-US" dirty="0" smtClean="0"/>
              <a:t>) – Displays a YES or NO box that returns either True or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input(</a:t>
            </a:r>
            <a:r>
              <a:rPr lang="en-US" u="sng" dirty="0" err="1" smtClean="0"/>
              <a:t>msg</a:t>
            </a:r>
            <a:r>
              <a:rPr lang="en-US" dirty="0" smtClean="0"/>
              <a:t>, </a:t>
            </a:r>
            <a:r>
              <a:rPr lang="en-US" u="sng" dirty="0" smtClean="0"/>
              <a:t>default</a:t>
            </a:r>
            <a:r>
              <a:rPr lang="en-US" dirty="0" smtClean="0"/>
              <a:t>, </a:t>
            </a:r>
            <a:r>
              <a:rPr lang="en-US" u="sng" dirty="0" smtClean="0"/>
              <a:t>title</a:t>
            </a:r>
            <a:r>
              <a:rPr lang="en-US" dirty="0" smtClean="0"/>
              <a:t>, </a:t>
            </a:r>
            <a:r>
              <a:rPr lang="en-US" u="sng" dirty="0" smtClean="0"/>
              <a:t>hidden</a:t>
            </a:r>
            <a:r>
              <a:rPr lang="en-US" dirty="0" smtClean="0"/>
              <a:t>) – A simple input box with and OK and CANCEL button.</a:t>
            </a:r>
          </a:p>
          <a:p>
            <a:r>
              <a:rPr lang="en-US" dirty="0" err="1" smtClean="0"/>
              <a:t>inputText</a:t>
            </a:r>
            <a:r>
              <a:rPr lang="en-US" dirty="0" smtClean="0"/>
              <a:t>(</a:t>
            </a:r>
            <a:r>
              <a:rPr lang="en-US" u="sng" dirty="0" err="1" smtClean="0"/>
              <a:t>msg</a:t>
            </a:r>
            <a:r>
              <a:rPr lang="en-US" dirty="0" smtClean="0"/>
              <a:t>, </a:t>
            </a:r>
            <a:r>
              <a:rPr lang="en-US" u="sng" dirty="0" smtClean="0"/>
              <a:t>title</a:t>
            </a:r>
            <a:r>
              <a:rPr lang="en-US" dirty="0" smtClean="0"/>
              <a:t>, </a:t>
            </a:r>
            <a:r>
              <a:rPr lang="en-US" u="sng" dirty="0" smtClean="0"/>
              <a:t>lines</a:t>
            </a:r>
            <a:r>
              <a:rPr lang="en-US" dirty="0" smtClean="0"/>
              <a:t>, </a:t>
            </a:r>
            <a:r>
              <a:rPr lang="en-US" u="sng" dirty="0" smtClean="0"/>
              <a:t>width</a:t>
            </a:r>
            <a:r>
              <a:rPr lang="en-US" dirty="0" smtClean="0"/>
              <a:t>) – A big textbox, default 9 lines high, 20 character wide.</a:t>
            </a:r>
          </a:p>
          <a:p>
            <a:r>
              <a:rPr lang="en-US" dirty="0" smtClean="0"/>
              <a:t>select(</a:t>
            </a:r>
            <a:r>
              <a:rPr lang="en-US" u="sng" dirty="0" err="1" smtClean="0"/>
              <a:t>msg</a:t>
            </a:r>
            <a:r>
              <a:rPr lang="en-US" dirty="0" smtClean="0"/>
              <a:t>, </a:t>
            </a:r>
            <a:r>
              <a:rPr lang="en-US" u="sng" dirty="0" smtClean="0"/>
              <a:t>title</a:t>
            </a:r>
            <a:r>
              <a:rPr lang="en-US" dirty="0" smtClean="0"/>
              <a:t>, </a:t>
            </a:r>
            <a:r>
              <a:rPr lang="en-US" u="sng" dirty="0" smtClean="0"/>
              <a:t>options</a:t>
            </a:r>
            <a:r>
              <a:rPr lang="en-US" dirty="0" smtClean="0"/>
              <a:t>, </a:t>
            </a:r>
            <a:r>
              <a:rPr lang="en-US" u="sng" dirty="0" smtClean="0"/>
              <a:t>default</a:t>
            </a:r>
            <a:r>
              <a:rPr lang="en-US" dirty="0" smtClean="0"/>
              <a:t>) – a dropdown box with selectable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script that tests out a couple of the GUI inputs &amp; </a:t>
            </a:r>
            <a:r>
              <a:rPr lang="en-US" dirty="0" err="1" smtClean="0"/>
              <a:t>Popups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then use one for our conditional Automation.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Python uses the syntax 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</a:p>
          <a:p>
            <a:r>
              <a:rPr lang="en-US" dirty="0" smtClean="0"/>
              <a:t>The expression is something that equals true or false.</a:t>
            </a:r>
          </a:p>
          <a:p>
            <a:r>
              <a:rPr lang="en-US" dirty="0" smtClean="0"/>
              <a:t>Python can tell if code is a block of instructions when it is indented.</a:t>
            </a:r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" y="2571750"/>
            <a:ext cx="609600" cy="1588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==  - Is Equal to</a:t>
            </a:r>
          </a:p>
          <a:p>
            <a:r>
              <a:rPr lang="en-US" dirty="0" smtClean="0"/>
              <a:t>!=   - Not Equal to</a:t>
            </a:r>
          </a:p>
          <a:p>
            <a:r>
              <a:rPr lang="en-US" dirty="0" smtClean="0"/>
              <a:t>&gt;    - Greater than</a:t>
            </a:r>
          </a:p>
          <a:p>
            <a:r>
              <a:rPr lang="en-US" dirty="0" smtClean="0"/>
              <a:t>&lt;    - Less than</a:t>
            </a:r>
          </a:p>
          <a:p>
            <a:r>
              <a:rPr lang="en-US" dirty="0" smtClean="0"/>
              <a:t>&gt;=  - Greater than or equal to</a:t>
            </a:r>
          </a:p>
          <a:p>
            <a:r>
              <a:rPr lang="en-US" dirty="0" smtClean="0"/>
              <a:t>&lt;=  - Less than or equal to</a:t>
            </a:r>
          </a:p>
          <a:p>
            <a:r>
              <a:rPr lang="en-US" dirty="0" smtClean="0"/>
              <a:t>(  5 &lt; 4  ,  10 &gt;= 10  ,  5 == 1  ,  true  ,  false)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also use the else statement</a:t>
            </a:r>
          </a:p>
          <a:p>
            <a:r>
              <a:rPr lang="en-US" dirty="0" smtClean="0"/>
              <a:t>If the ‘If’ statement’s expression is false then the code in the else statement is executed.</a:t>
            </a:r>
          </a:p>
          <a:p>
            <a:r>
              <a:rPr lang="en-US" dirty="0" smtClean="0"/>
              <a:t>The syntax is: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Elif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combine else and if to make the </a:t>
            </a:r>
            <a:r>
              <a:rPr lang="en-US" dirty="0" err="1" smtClean="0"/>
              <a:t>elif</a:t>
            </a:r>
            <a:r>
              <a:rPr lang="en-US" dirty="0" smtClean="0"/>
              <a:t> statement, It allows use to combine if’s if we need more than one decision.</a:t>
            </a:r>
          </a:p>
          <a:p>
            <a:r>
              <a:rPr lang="en-US" dirty="0" smtClean="0"/>
              <a:t>The syntax: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 (expression):</a:t>
            </a:r>
            <a:br>
              <a:rPr lang="en-US" dirty="0" smtClean="0"/>
            </a:br>
            <a:r>
              <a:rPr lang="en-US" dirty="0" smtClean="0"/>
              <a:t>	do something different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371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Conditional Automation</vt:lpstr>
      <vt:lpstr>Interacting with the User</vt:lpstr>
      <vt:lpstr>Pop Up’s</vt:lpstr>
      <vt:lpstr>Input Boxes</vt:lpstr>
      <vt:lpstr>Using GUI</vt:lpstr>
      <vt:lpstr>The If statement</vt:lpstr>
      <vt:lpstr>Comparison Operators </vt:lpstr>
      <vt:lpstr>The Else statement</vt:lpstr>
      <vt:lpstr>The Elif statement</vt:lpstr>
      <vt:lpstr>Adding conditions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130</cp:revision>
  <dcterms:created xsi:type="dcterms:W3CDTF">2013-09-22T18:12:34Z</dcterms:created>
  <dcterms:modified xsi:type="dcterms:W3CDTF">2015-11-18T23:04:36Z</dcterms:modified>
</cp:coreProperties>
</file>