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76" r:id="rId5"/>
    <p:sldId id="274" r:id="rId6"/>
    <p:sldId id="270" r:id="rId7"/>
    <p:sldId id="275" r:id="rId8"/>
    <p:sldId id="271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6000" t="-1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Looping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SikuliX</a:t>
            </a:r>
            <a:r>
              <a:rPr lang="en-US" dirty="0" smtClean="0"/>
              <a:t> Tutorial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Global Hotkey’s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SikuliX</a:t>
            </a:r>
            <a:r>
              <a:rPr lang="en-US" dirty="0" smtClean="0"/>
              <a:t> allows us to set and listen for Presses of hotkeys.</a:t>
            </a:r>
          </a:p>
          <a:p>
            <a:r>
              <a:rPr lang="en-US" dirty="0" smtClean="0"/>
              <a:t>This is great when we want our automation to run indefinitely but stop when we press a key combination.</a:t>
            </a:r>
          </a:p>
          <a:p>
            <a:r>
              <a:rPr lang="en-US" i="1" dirty="0" err="1" smtClean="0"/>
              <a:t>Env.addHotkey</a:t>
            </a:r>
            <a:r>
              <a:rPr lang="en-US" i="1" dirty="0" smtClean="0"/>
              <a:t>(key, modifier, </a:t>
            </a:r>
            <a:r>
              <a:rPr lang="en-US" i="1" dirty="0" err="1" smtClean="0"/>
              <a:t>funcToCall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err="1" smtClean="0"/>
              <a:t>MoveMouseDelay</a:t>
            </a:r>
            <a:r>
              <a:rPr lang="en-US" dirty="0" smtClean="0"/>
              <a:t> – Time taken to move the mouse to the next position. Default 0.5s</a:t>
            </a:r>
          </a:p>
          <a:p>
            <a:r>
              <a:rPr lang="en-US" dirty="0" err="1" smtClean="0"/>
              <a:t>ObserveScanRate</a:t>
            </a:r>
            <a:r>
              <a:rPr lang="en-US" dirty="0" smtClean="0"/>
              <a:t> – Time between screen checks. Default </a:t>
            </a:r>
            <a:r>
              <a:rPr lang="en-US" dirty="0" smtClean="0"/>
              <a:t>0.33s</a:t>
            </a:r>
            <a:endParaRPr lang="en-US" dirty="0" smtClean="0"/>
          </a:p>
          <a:p>
            <a:r>
              <a:rPr lang="en-US" dirty="0" err="1" smtClean="0"/>
              <a:t>DelayBeforeMouseDown</a:t>
            </a:r>
            <a:r>
              <a:rPr lang="en-US" dirty="0" smtClean="0"/>
              <a:t> – Time before the mouse is clicked after moving to a location. Default 0.5 (Only applies to next click)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Used for repeating a fixed number of times.</a:t>
            </a:r>
          </a:p>
          <a:p>
            <a:r>
              <a:rPr lang="en-US" dirty="0" smtClean="0"/>
              <a:t>Eg click 10 times, a list of </a:t>
            </a:r>
            <a:r>
              <a:rPr lang="en-US" b="1" dirty="0" smtClean="0"/>
              <a:t>5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In python we can only iterate over lists</a:t>
            </a:r>
          </a:p>
          <a:p>
            <a:r>
              <a:rPr lang="en-US" dirty="0" smtClean="0"/>
              <a:t>for step in range(5):     	</a:t>
            </a:r>
            <a:br>
              <a:rPr lang="en-US" dirty="0" smtClean="0"/>
            </a:br>
            <a:r>
              <a:rPr lang="en-US" dirty="0" smtClean="0"/>
              <a:t>	do this 5 times	</a:t>
            </a:r>
          </a:p>
          <a:p>
            <a:r>
              <a:rPr lang="en-US" dirty="0" smtClean="0"/>
              <a:t>for item in </a:t>
            </a:r>
            <a:r>
              <a:rPr lang="en-US" dirty="0" err="1" smtClean="0"/>
              <a:t>myPatterns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 click(item)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+1 five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continue with our calculator environment and use a for loop to add 1 five times.</a:t>
            </a:r>
          </a:p>
          <a:p>
            <a:r>
              <a:rPr lang="en-US" dirty="0" smtClean="0"/>
              <a:t>We will then build off this with our next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Repeats a block of code an unknown amount of times.</a:t>
            </a:r>
          </a:p>
          <a:p>
            <a:r>
              <a:rPr lang="en-US" dirty="0" smtClean="0"/>
              <a:t>Repeats until the condition is false</a:t>
            </a:r>
          </a:p>
          <a:p>
            <a:r>
              <a:rPr lang="en-US" dirty="0" smtClean="0"/>
              <a:t>While exists(</a:t>
            </a:r>
            <a:r>
              <a:rPr lang="en-US" dirty="0" err="1" smtClean="0"/>
              <a:t>img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	do this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+ 1 forever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make use of the while loop to automate forever and use a global hotkey to make it stop.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Make </a:t>
            </a:r>
            <a:r>
              <a:rPr lang="en-US" dirty="0" smtClean="0"/>
              <a:t>sure you always have a way to stop a loop the goes forever. Eg. Using exists with ALT+F4 </a:t>
            </a:r>
            <a:br>
              <a:rPr lang="en-US" dirty="0" smtClean="0"/>
            </a:br>
            <a:r>
              <a:rPr lang="en-US" dirty="0" smtClean="0"/>
              <a:t>or a hotkey that will stop your program.</a:t>
            </a:r>
          </a:p>
          <a:p>
            <a:r>
              <a:rPr lang="en-US" dirty="0" smtClean="0"/>
              <a:t>If lots </a:t>
            </a:r>
            <a:r>
              <a:rPr lang="en-US" dirty="0" smtClean="0"/>
              <a:t>of visuals are changing to make use of wait or exists inside your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Practical Example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243</Words>
  <Application>Microsoft Office PowerPoint</Application>
  <PresentationFormat>On-screen Show (16:9)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Conditional Looping</vt:lpstr>
      <vt:lpstr>Global Hotkey’s</vt:lpstr>
      <vt:lpstr>Settings</vt:lpstr>
      <vt:lpstr>The For Loop</vt:lpstr>
      <vt:lpstr>+1 five times</vt:lpstr>
      <vt:lpstr>The while statement</vt:lpstr>
      <vt:lpstr>+ 1 forever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148</cp:revision>
  <dcterms:created xsi:type="dcterms:W3CDTF">2013-09-22T18:12:34Z</dcterms:created>
  <dcterms:modified xsi:type="dcterms:W3CDTF">2015-10-17T05:17:54Z</dcterms:modified>
</cp:coreProperties>
</file>