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75" r:id="rId5"/>
    <p:sldId id="263" r:id="rId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702" y="-70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EAD35D-6716-454E-BA7A-F7F0C152AA1F}" type="datetimeFigureOut">
              <a:rPr lang="en-US" smtClean="0"/>
              <a:pPr/>
              <a:t>17/10/2015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191D8-9F80-4C73-A1CF-77CA9B7AFF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AD35D-6716-454E-BA7A-F7F0C152AA1F}" type="datetimeFigureOut">
              <a:rPr lang="en-US" smtClean="0"/>
              <a:pPr/>
              <a:t>17/10/2015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191D8-9F80-4C73-A1CF-77CA9B7AFF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AD35D-6716-454E-BA7A-F7F0C152AA1F}" type="datetimeFigureOut">
              <a:rPr lang="en-US" smtClean="0"/>
              <a:pPr/>
              <a:t>17/10/2015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191D8-9F80-4C73-A1CF-77CA9B7AFF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AD35D-6716-454E-BA7A-F7F0C152AA1F}" type="datetimeFigureOut">
              <a:rPr lang="en-US" smtClean="0"/>
              <a:pPr/>
              <a:t>17/10/2015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191D8-9F80-4C73-A1CF-77CA9B7AFF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EAD35D-6716-454E-BA7A-F7F0C152AA1F}" type="datetimeFigureOut">
              <a:rPr lang="en-US" smtClean="0"/>
              <a:pPr/>
              <a:t>17/10/2015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191D8-9F80-4C73-A1CF-77CA9B7AFF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EAD35D-6716-454E-BA7A-F7F0C152AA1F}" type="datetimeFigureOut">
              <a:rPr lang="en-US" smtClean="0"/>
              <a:pPr/>
              <a:t>17/10/2015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B191D8-9F80-4C73-A1CF-77CA9B7AFF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EAD35D-6716-454E-BA7A-F7F0C152AA1F}" type="datetimeFigureOut">
              <a:rPr lang="en-US" smtClean="0"/>
              <a:pPr/>
              <a:t>17/10/2015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B191D8-9F80-4C73-A1CF-77CA9B7AFF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EAD35D-6716-454E-BA7A-F7F0C152AA1F}" type="datetimeFigureOut">
              <a:rPr lang="en-US" smtClean="0"/>
              <a:pPr/>
              <a:t>17/10/2015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B191D8-9F80-4C73-A1CF-77CA9B7AFF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EAD35D-6716-454E-BA7A-F7F0C152AA1F}" type="datetimeFigureOut">
              <a:rPr lang="en-US" smtClean="0"/>
              <a:pPr/>
              <a:t>17/10/2015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B191D8-9F80-4C73-A1CF-77CA9B7AFF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EAD35D-6716-454E-BA7A-F7F0C152AA1F}" type="datetimeFigureOut">
              <a:rPr lang="en-US" smtClean="0"/>
              <a:pPr/>
              <a:t>17/10/2015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B191D8-9F80-4C73-A1CF-77CA9B7AFF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EAD35D-6716-454E-BA7A-F7F0C152AA1F}" type="datetimeFigureOut">
              <a:rPr lang="en-US" smtClean="0"/>
              <a:pPr/>
              <a:t>17/10/2015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B191D8-9F80-4C73-A1CF-77CA9B7AFF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76000" t="-12000" b="7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BEAD35D-6716-454E-BA7A-F7F0C152AA1F}" type="datetimeFigureOut">
              <a:rPr lang="en-US" smtClean="0"/>
              <a:pPr/>
              <a:t>17/10/2015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DB191D8-9F80-4C73-A1CF-77CA9B7AFF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Game Example</a:t>
            </a:r>
            <a:endParaRPr lang="en-US" dirty="0"/>
          </a:p>
        </p:txBody>
      </p:sp>
      <p:sp>
        <p:nvSpPr>
          <p:cNvPr id="3" name="Subtitle 2"/>
          <p:cNvSpPr>
            <a:spLocks noGrp="1"/>
          </p:cNvSpPr>
          <p:nvPr>
            <p:ph type="subTitle" idx="1"/>
          </p:nvPr>
        </p:nvSpPr>
        <p:spPr/>
        <p:txBody>
          <a:bodyPr/>
          <a:lstStyle/>
          <a:p>
            <a:r>
              <a:rPr lang="en-US" dirty="0" err="1" smtClean="0"/>
              <a:t>SikuliX</a:t>
            </a:r>
            <a:r>
              <a:rPr lang="en-US" dirty="0" smtClean="0"/>
              <a:t> Tutorial </a:t>
            </a:r>
            <a:r>
              <a:rPr lang="en-US" dirty="0" smtClean="0"/>
              <a:t>#5</a:t>
            </a: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Low Level Interaction</a:t>
            </a:r>
            <a:endParaRPr lang="en-US" dirty="0"/>
          </a:p>
        </p:txBody>
      </p:sp>
      <p:sp>
        <p:nvSpPr>
          <p:cNvPr id="3" name="Content Placeholder 2"/>
          <p:cNvSpPr>
            <a:spLocks noGrp="1"/>
          </p:cNvSpPr>
          <p:nvPr>
            <p:ph idx="1"/>
          </p:nvPr>
        </p:nvSpPr>
        <p:spPr>
          <a:xfrm>
            <a:off x="457200" y="1200150"/>
            <a:ext cx="8229600" cy="3943350"/>
          </a:xfrm>
        </p:spPr>
        <p:txBody>
          <a:bodyPr>
            <a:normAutofit/>
          </a:bodyPr>
          <a:lstStyle/>
          <a:p>
            <a:r>
              <a:rPr lang="en-US" dirty="0" err="1" smtClean="0"/>
              <a:t>mouseDown</a:t>
            </a:r>
            <a:r>
              <a:rPr lang="en-US" dirty="0" smtClean="0"/>
              <a:t>(button)</a:t>
            </a:r>
          </a:p>
          <a:p>
            <a:r>
              <a:rPr lang="en-US" dirty="0" err="1" smtClean="0"/>
              <a:t>mouseUp</a:t>
            </a:r>
            <a:r>
              <a:rPr lang="en-US" dirty="0" smtClean="0"/>
              <a:t>(</a:t>
            </a:r>
            <a:r>
              <a:rPr lang="en-US" u="sng" dirty="0" smtClean="0"/>
              <a:t>button</a:t>
            </a:r>
            <a:r>
              <a:rPr lang="en-US" dirty="0" smtClean="0"/>
              <a:t>)</a:t>
            </a:r>
          </a:p>
          <a:p>
            <a:r>
              <a:rPr lang="en-US" dirty="0" err="1" smtClean="0"/>
              <a:t>mouseMove</a:t>
            </a:r>
            <a:r>
              <a:rPr lang="en-US" dirty="0" smtClean="0"/>
              <a:t>(PSRML) or (</a:t>
            </a:r>
            <a:r>
              <a:rPr lang="en-US" dirty="0" err="1" smtClean="0"/>
              <a:t>xOff</a:t>
            </a:r>
            <a:r>
              <a:rPr lang="en-US" dirty="0" smtClean="0"/>
              <a:t>, </a:t>
            </a:r>
            <a:r>
              <a:rPr lang="en-US" dirty="0" err="1" smtClean="0"/>
              <a:t>yOff</a:t>
            </a:r>
            <a:r>
              <a:rPr lang="en-US" dirty="0" smtClean="0"/>
              <a:t>)</a:t>
            </a:r>
          </a:p>
          <a:p>
            <a:r>
              <a:rPr lang="en-US" sz="2900" dirty="0" smtClean="0"/>
              <a:t>wheel(PSRML, WHEEL_DOWN/WHEEL_UP, steps)</a:t>
            </a:r>
          </a:p>
          <a:p>
            <a:r>
              <a:rPr lang="en-US" sz="2900" dirty="0" err="1" smtClean="0"/>
              <a:t>keyDown</a:t>
            </a:r>
            <a:r>
              <a:rPr lang="en-US" sz="2900" dirty="0" smtClean="0"/>
              <a:t>(key / </a:t>
            </a:r>
            <a:r>
              <a:rPr lang="en-US" sz="2900" dirty="0" err="1" smtClean="0"/>
              <a:t>listOfKeys</a:t>
            </a:r>
            <a:r>
              <a:rPr lang="en-US" sz="2900" dirty="0" smtClean="0"/>
              <a:t>)</a:t>
            </a:r>
          </a:p>
          <a:p>
            <a:r>
              <a:rPr lang="en-US" sz="2900" dirty="0" err="1" smtClean="0"/>
              <a:t>keyUp</a:t>
            </a:r>
            <a:r>
              <a:rPr lang="en-US" sz="2900" dirty="0" smtClean="0"/>
              <a:t>(</a:t>
            </a:r>
            <a:r>
              <a:rPr lang="en-US" sz="2900" u="sng" dirty="0" smtClean="0"/>
              <a:t>key / </a:t>
            </a:r>
            <a:r>
              <a:rPr lang="en-US" sz="2900" u="sng" dirty="0" err="1" smtClean="0"/>
              <a:t>listOfKeys</a:t>
            </a:r>
            <a:r>
              <a:rPr lang="en-US" sz="2900" dirty="0" smtClean="0"/>
              <a:t>)</a:t>
            </a:r>
            <a:endParaRPr lang="en-US" sz="2900" dirty="0" smtClean="0"/>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Automation Hints</a:t>
            </a:r>
            <a:endParaRPr lang="en-US" dirty="0"/>
          </a:p>
        </p:txBody>
      </p:sp>
      <p:sp>
        <p:nvSpPr>
          <p:cNvPr id="3" name="Content Placeholder 2"/>
          <p:cNvSpPr>
            <a:spLocks noGrp="1"/>
          </p:cNvSpPr>
          <p:nvPr>
            <p:ph idx="1"/>
          </p:nvPr>
        </p:nvSpPr>
        <p:spPr>
          <a:xfrm>
            <a:off x="457200" y="1200150"/>
            <a:ext cx="8229600" cy="3943350"/>
          </a:xfrm>
        </p:spPr>
        <p:txBody>
          <a:bodyPr>
            <a:normAutofit/>
          </a:bodyPr>
          <a:lstStyle/>
          <a:p>
            <a:r>
              <a:rPr lang="en-US" sz="2900" dirty="0" smtClean="0"/>
              <a:t>Writing automation scripts is an iterative process in itself. </a:t>
            </a:r>
          </a:p>
          <a:p>
            <a:r>
              <a:rPr lang="en-US" sz="2900" dirty="0" smtClean="0"/>
              <a:t>There will be times when you have the logic set up, but an unforeseen tooltip will pop up where the mouse is sitting and the image recognition wont be able to find the place to click.</a:t>
            </a:r>
          </a:p>
          <a:p>
            <a:r>
              <a:rPr lang="en-US" sz="2900" dirty="0" smtClean="0"/>
              <a:t>So don’t be annoyed if your script doesn’t work first try!</a:t>
            </a:r>
            <a:endParaRPr lang="en-US" sz="2900" dirty="0" smtClean="0"/>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The Example</a:t>
            </a:r>
            <a:endParaRPr lang="en-US" dirty="0"/>
          </a:p>
        </p:txBody>
      </p:sp>
      <p:sp>
        <p:nvSpPr>
          <p:cNvPr id="3" name="Content Placeholder 2"/>
          <p:cNvSpPr>
            <a:spLocks noGrp="1"/>
          </p:cNvSpPr>
          <p:nvPr>
            <p:ph idx="1"/>
          </p:nvPr>
        </p:nvSpPr>
        <p:spPr>
          <a:xfrm>
            <a:off x="457200" y="1200150"/>
            <a:ext cx="8229600" cy="3943350"/>
          </a:xfrm>
        </p:spPr>
        <p:txBody>
          <a:bodyPr>
            <a:normAutofit/>
          </a:bodyPr>
          <a:lstStyle/>
          <a:p>
            <a:r>
              <a:rPr lang="en-US" dirty="0" smtClean="0"/>
              <a:t>Let’s </a:t>
            </a:r>
            <a:r>
              <a:rPr lang="en-US" dirty="0" smtClean="0"/>
              <a:t>create a simple automation script that will play the free game Clicker Heroes.</a:t>
            </a:r>
          </a:p>
          <a:p>
            <a:r>
              <a:rPr lang="en-US" dirty="0" smtClean="0"/>
              <a:t>We wont be spending too much time, so we will only automate three aspect of the game.</a:t>
            </a:r>
            <a:endParaRPr lang="en-US" dirty="0" smtClean="0"/>
          </a:p>
          <a:p>
            <a:r>
              <a:rPr lang="en-US" dirty="0" smtClean="0"/>
              <a:t>Clicking, upgrading, zone changing.</a:t>
            </a: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The End!</a:t>
            </a:r>
            <a:endParaRPr lang="en-US" dirty="0"/>
          </a:p>
        </p:txBody>
      </p:sp>
      <p:sp>
        <p:nvSpPr>
          <p:cNvPr id="3" name="Content Placeholder 2"/>
          <p:cNvSpPr>
            <a:spLocks noGrp="1"/>
          </p:cNvSpPr>
          <p:nvPr>
            <p:ph idx="1"/>
          </p:nvPr>
        </p:nvSpPr>
        <p:spPr/>
        <p:txBody>
          <a:bodyPr/>
          <a:lstStyle/>
          <a:p>
            <a:r>
              <a:rPr lang="en-US" dirty="0" smtClean="0"/>
              <a:t>Congratulations for making it this far!</a:t>
            </a:r>
            <a:endParaRPr lang="en-US" dirty="0" smtClean="0"/>
          </a:p>
          <a:p>
            <a:endParaRPr lang="en-US" dirty="0" smtClean="0"/>
          </a:p>
          <a:p>
            <a:r>
              <a:rPr lang="en-US" dirty="0" smtClean="0"/>
              <a:t>Feel free to leave any questions in the comments.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1532</TotalTime>
  <Words>160</Words>
  <Application>Microsoft Office PowerPoint</Application>
  <PresentationFormat>On-screen Show (16:9)</PresentationFormat>
  <Paragraphs>21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Game Example</vt:lpstr>
      <vt:lpstr>Low Level Interaction</vt:lpstr>
      <vt:lpstr>Automation Hints</vt:lpstr>
      <vt:lpstr>The Example</vt:lpstr>
      <vt:lpstr>The 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&amp; Setup</dc:title>
  <dc:creator>Draps</dc:creator>
  <cp:lastModifiedBy>Draps</cp:lastModifiedBy>
  <cp:revision>155</cp:revision>
  <dcterms:created xsi:type="dcterms:W3CDTF">2013-09-22T18:12:34Z</dcterms:created>
  <dcterms:modified xsi:type="dcterms:W3CDTF">2015-10-17T06:21:32Z</dcterms:modified>
</cp:coreProperties>
</file>