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sldIdLst>
    <p:sldId id="275" r:id="rId2"/>
    <p:sldId id="274" r:id="rId3"/>
    <p:sldId id="280" r:id="rId4"/>
    <p:sldId id="286" r:id="rId5"/>
    <p:sldId id="285" r:id="rId6"/>
    <p:sldId id="281" r:id="rId7"/>
    <p:sldId id="289" r:id="rId8"/>
    <p:sldId id="287" r:id="rId9"/>
    <p:sldId id="288" r:id="rId10"/>
    <p:sldId id="290" r:id="rId11"/>
    <p:sldId id="291" r:id="rId12"/>
    <p:sldId id="284" r:id="rId13"/>
    <p:sldId id="271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1733" autoAdjust="0"/>
  </p:normalViewPr>
  <p:slideViewPr>
    <p:cSldViewPr>
      <p:cViewPr varScale="1">
        <p:scale>
          <a:sx n="93" d="100"/>
          <a:sy n="93" d="100"/>
        </p:scale>
        <p:origin x="21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스푸핑은</a:t>
            </a:r>
            <a:r>
              <a:rPr lang="ko-KR" altLang="en-US" dirty="0"/>
              <a:t> 속인다는 뜻으로 </a:t>
            </a:r>
            <a:r>
              <a:rPr lang="en-US" altLang="ko-KR" dirty="0"/>
              <a:t>3</a:t>
            </a:r>
            <a:r>
              <a:rPr lang="ko-KR" altLang="en-US" dirty="0" err="1"/>
              <a:t>드론에게</a:t>
            </a:r>
            <a:r>
              <a:rPr lang="ko-KR" altLang="en-US" dirty="0"/>
              <a:t> 가짜 </a:t>
            </a:r>
            <a:r>
              <a:rPr lang="ko-KR" altLang="en-US" dirty="0" err="1"/>
              <a:t>지피에스</a:t>
            </a:r>
            <a:r>
              <a:rPr lang="ko-KR" altLang="en-US" dirty="0"/>
              <a:t> </a:t>
            </a:r>
            <a:r>
              <a:rPr lang="ko-KR" altLang="en-US" dirty="0" err="1"/>
              <a:t>지그널을</a:t>
            </a:r>
            <a:r>
              <a:rPr lang="ko-KR" altLang="en-US" dirty="0"/>
              <a:t> </a:t>
            </a:r>
            <a:r>
              <a:rPr lang="ko-KR" altLang="en-US" dirty="0" err="1"/>
              <a:t>보내해커가</a:t>
            </a:r>
            <a:r>
              <a:rPr lang="ko-KR" altLang="en-US" dirty="0"/>
              <a:t> 의도한곳에 착륙하게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r>
              <a:rPr lang="ko-KR" altLang="en-US" dirty="0" err="1"/>
              <a:t>재밍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방패 전파를 이용하여 무선통신을 </a:t>
            </a:r>
            <a:r>
              <a:rPr lang="ko-KR" altLang="en-US" dirty="0" err="1"/>
              <a:t>교란시키는것</a:t>
            </a:r>
            <a:endParaRPr lang="en-US" altLang="ko-KR" dirty="0"/>
          </a:p>
          <a:p>
            <a:r>
              <a:rPr lang="ko-KR" altLang="en-US" dirty="0" err="1"/>
              <a:t>하이재킹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조종권을 탈취하는 </a:t>
            </a:r>
            <a:r>
              <a:rPr lang="ko-KR" altLang="en-US" dirty="0" err="1"/>
              <a:t>하이재킹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스푸핑은</a:t>
            </a:r>
            <a:r>
              <a:rPr lang="ko-KR" altLang="en-US" dirty="0"/>
              <a:t> 속인다는 뜻으로 </a:t>
            </a:r>
            <a:r>
              <a:rPr lang="en-US" altLang="ko-KR" dirty="0"/>
              <a:t>3</a:t>
            </a:r>
            <a:r>
              <a:rPr lang="ko-KR" altLang="en-US" dirty="0" err="1"/>
              <a:t>드론에게</a:t>
            </a:r>
            <a:r>
              <a:rPr lang="ko-KR" altLang="en-US" dirty="0"/>
              <a:t> 가짜 </a:t>
            </a:r>
            <a:r>
              <a:rPr lang="ko-KR" altLang="en-US" dirty="0" err="1"/>
              <a:t>지피에스</a:t>
            </a:r>
            <a:r>
              <a:rPr lang="ko-KR" altLang="en-US" dirty="0"/>
              <a:t> </a:t>
            </a:r>
            <a:r>
              <a:rPr lang="ko-KR" altLang="en-US" dirty="0" err="1"/>
              <a:t>지그널을</a:t>
            </a:r>
            <a:r>
              <a:rPr lang="ko-KR" altLang="en-US" dirty="0"/>
              <a:t> </a:t>
            </a:r>
            <a:r>
              <a:rPr lang="ko-KR" altLang="en-US" dirty="0" err="1"/>
              <a:t>보내해커가</a:t>
            </a:r>
            <a:r>
              <a:rPr lang="ko-KR" altLang="en-US" dirty="0"/>
              <a:t> 의도한곳에 착륙하게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r>
              <a:rPr lang="ko-KR" altLang="en-US" dirty="0" err="1"/>
              <a:t>재밍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방패 전파를 이용하여 무선통신을 </a:t>
            </a:r>
            <a:r>
              <a:rPr lang="ko-KR" altLang="en-US" dirty="0" err="1"/>
              <a:t>교란시키는것</a:t>
            </a:r>
            <a:endParaRPr lang="en-US" altLang="ko-KR" dirty="0"/>
          </a:p>
          <a:p>
            <a:r>
              <a:rPr lang="ko-KR" altLang="en-US" dirty="0" err="1"/>
              <a:t>하이재킹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조종권을 탈취하는 </a:t>
            </a:r>
            <a:r>
              <a:rPr lang="ko-KR" altLang="en-US" dirty="0" err="1"/>
              <a:t>하이재킹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SDR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defined radio.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9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2018-11-17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245547"/>
            <a:ext cx="694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드론</a:t>
            </a:r>
            <a:r>
              <a:rPr lang="ko-KR" altLang="en-US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 해킹 </a:t>
            </a:r>
            <a:endParaRPr lang="en-US" altLang="ko-KR" sz="4800" dirty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KERT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바른돋움 3" pitchFamily="18" charset="-127"/>
              <a:ea typeface="바른돋움 3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9492" y="3083552"/>
            <a:ext cx="20524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Speakr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정현태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195736" y="2132856"/>
            <a:ext cx="5328592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2195736" y="3933056"/>
            <a:ext cx="5616624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2195736" y="2180481"/>
            <a:ext cx="5328592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과정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AA0B4FE4-D229-4047-A62D-6CCA517D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201" y="5571038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뜯어보니 일정한 패턴의 반복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90A8AA5-ACEF-403F-8828-96773102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768645-FC48-4A0E-9028-6DCBA0BD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229409" cy="366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0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과정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AA0B4FE4-D229-4047-A62D-6CCA517D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76" y="5774051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GNU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Radio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와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HackRF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신호를 송신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90A8AA5-ACEF-403F-8828-96773102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21FAB-BAC1-45AE-B40C-1CD2BBD75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4" y="1873559"/>
            <a:ext cx="5580112" cy="3695977"/>
          </a:xfrm>
          <a:prstGeom prst="rect">
            <a:avLst/>
          </a:prstGeom>
        </p:spPr>
      </p:pic>
      <p:pic>
        <p:nvPicPr>
          <p:cNvPr id="13" name="_x408049280" descr="EMB000067f01b29">
            <a:extLst>
              <a:ext uri="{FF2B5EF4-FFF2-40B4-BE49-F238E27FC236}">
                <a16:creationId xmlns:a16="http://schemas.microsoft.com/office/drawing/2014/main" id="{1ECDE16F-A845-4397-9D3C-B1A08E3C1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/>
          <a:stretch/>
        </p:blipFill>
        <p:spPr bwMode="auto">
          <a:xfrm>
            <a:off x="4860032" y="2387224"/>
            <a:ext cx="4103589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시연 영상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BAC3A12-DB41-454F-9BF4-E6B2BFFA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2780928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4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결론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BE6AE645-5B1E-4C5E-B481-FE49AB70E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88840"/>
            <a:ext cx="770485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수신 방법만 알면 생성도 당연히 가능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2. GNU Radio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만 이용한다면 코딩을 모르더라도 코드 생성이 가능할 만큼 쉬운 난이도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소형기기들의 신호는 매우 단순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작년엔 </a:t>
            </a:r>
            <a:r>
              <a:rPr lang="ko-KR" altLang="en-US" sz="2400" dirty="0" err="1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리버싱을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통해 게임 해킹만 하는 해였다면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..</a:t>
            </a:r>
          </a:p>
          <a:p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올해는 장난감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 가지고 행복 해킹 하였습니다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장난감 최고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..!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지원해준 학교도 최고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..!)</a:t>
            </a:r>
          </a:p>
          <a:p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Q&amp;A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11560" y="1891298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어떻게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시연 영상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결론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어떻게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5">
            <a:extLst>
              <a:ext uri="{FF2B5EF4-FFF2-40B4-BE49-F238E27FC236}">
                <a16:creationId xmlns:a16="http://schemas.microsoft.com/office/drawing/2014/main" id="{85195D69-E0CA-4DF4-9059-F2727803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53297"/>
            <a:ext cx="273630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드론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해킹 여러가지 종류가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스푸핑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재밍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하이재킹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BC966E5-BA65-48B5-A476-4D3C6D8B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290" y="4659026"/>
            <a:ext cx="52565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기능이 없는 값싼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완구용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드론을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해킹 할 것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하이재킹을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해보자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73D357-6D13-49EC-B25D-16CDDE75DD6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3A8589-4B92-4933-BD44-27F4C9F3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08049040" descr="EMB000067f01b1b">
            <a:extLst>
              <a:ext uri="{FF2B5EF4-FFF2-40B4-BE49-F238E27FC236}">
                <a16:creationId xmlns:a16="http://schemas.microsoft.com/office/drawing/2014/main" id="{E64DD94E-E7C8-4D37-9FF5-F4D5C6D7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660" y="1103004"/>
            <a:ext cx="2258551" cy="447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어떻게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3073D357-6D13-49EC-B25D-16CDDE75DD6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3A8589-4B92-4933-BD44-27F4C9F3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0C2077E2-2C12-4BF9-AF3B-1FF3292F0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733256"/>
            <a:ext cx="7344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주파수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2.4ghz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대에서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통신하군요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B9A5CE-6702-4676-917B-365B54D54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69" y="1990824"/>
            <a:ext cx="4755974" cy="3520322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596AA14E-CA5E-4DDD-B563-EC0EADD4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073334"/>
            <a:ext cx="3600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RF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관점으로 접근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Replay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기법을 사용할 것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55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어떻게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>
            <a:extLst>
              <a:ext uri="{FF2B5EF4-FFF2-40B4-BE49-F238E27FC236}">
                <a16:creationId xmlns:a16="http://schemas.microsoft.com/office/drawing/2014/main" id="{552096A3-F301-4B13-91FE-625123E57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552" y="2000250"/>
            <a:ext cx="6191250" cy="1428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0D6F53-C8C0-4BDF-82EE-B834B38CF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8" y="3872087"/>
            <a:ext cx="2447531" cy="2447531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43B99A47-4978-41CB-BFBE-6FC0B2E56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3933056"/>
            <a:ext cx="73448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때마침 동아리방에 굴러다니는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HackRF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SDR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발견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HackRF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GNU Radio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드론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RF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해킹을 해보자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401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과정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AA0B4FE4-D229-4047-A62D-6CCA517D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2128864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작업환경 셋팅 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FBA19D9-99F3-4125-9F85-51522469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7743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08050640" descr="EMB000067f01b26">
            <a:extLst>
              <a:ext uri="{FF2B5EF4-FFF2-40B4-BE49-F238E27FC236}">
                <a16:creationId xmlns:a16="http://schemas.microsoft.com/office/drawing/2014/main" id="{917D06A2-9495-4B35-AD91-D3FC2880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07840"/>
            <a:ext cx="477361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5">
            <a:extLst>
              <a:ext uri="{FF2B5EF4-FFF2-40B4-BE49-F238E27FC236}">
                <a16:creationId xmlns:a16="http://schemas.microsoft.com/office/drawing/2014/main" id="{EA42C503-EA46-4373-9BDB-21250CFB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33" y="5896271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자취방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ㅎㅎ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071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과정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AA0B4FE4-D229-4047-A62D-6CCA517D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93" y="5589240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2.4ghz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2.5ghz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우선 등산해봅시다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038DFD-73C2-499F-8115-6692FFAD8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8" y="1900093"/>
            <a:ext cx="4360538" cy="3437430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51150778-9F9C-4F12-8F4C-F37B5D285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40107"/>
            <a:ext cx="3672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Gqrx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툴을 이용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주파수만 우선 캐치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9B343-45E9-4B22-81CB-2BD97CA64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20" y="1700808"/>
            <a:ext cx="4762745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과정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AA0B4FE4-D229-4047-A62D-6CCA517D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5754600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매크로를 돌려서 진폭이 큰 케이스들을 캐치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97971-C5D1-44C2-BC65-807E249C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96467"/>
            <a:ext cx="1683434" cy="3360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C4714F-165D-43E1-9B5C-88EC5C9226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67" t="7397" r="30906"/>
          <a:stretch/>
        </p:blipFill>
        <p:spPr>
          <a:xfrm>
            <a:off x="2233835" y="1816396"/>
            <a:ext cx="1183245" cy="3225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AA1F72-99D0-48A1-BAFE-F85074A7C1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7" t="4863" r="30098" b="17090"/>
          <a:stretch/>
        </p:blipFill>
        <p:spPr>
          <a:xfrm>
            <a:off x="3547819" y="1836146"/>
            <a:ext cx="1529835" cy="37008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1027F9-A9F3-4C17-97CB-020BA7507F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6" b="12666"/>
          <a:stretch/>
        </p:blipFill>
        <p:spPr>
          <a:xfrm>
            <a:off x="5256673" y="1816397"/>
            <a:ext cx="1653492" cy="37008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3483B7-4C84-49A1-B47F-D52947F9C8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4" t="5123" r="18919" b="27678"/>
          <a:stretch/>
        </p:blipFill>
        <p:spPr>
          <a:xfrm>
            <a:off x="6964129" y="1836146"/>
            <a:ext cx="2016224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과정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AA0B4FE4-D229-4047-A62D-6CCA517D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874732"/>
            <a:ext cx="47525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GNU Radio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HackRf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받아온 주파수를 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26C1B3-A331-4347-B33E-7DE69C79C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7" y="1928377"/>
            <a:ext cx="5148064" cy="365818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90A8AA5-ACEF-403F-8828-96773102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49C898-4D2D-4A6F-80D6-E74ACE312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45" y="2532915"/>
            <a:ext cx="4833279" cy="26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4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263</Words>
  <Application>Microsoft Office PowerPoint</Application>
  <PresentationFormat>화면 슬라이드 쇼(4:3)</PresentationFormat>
  <Paragraphs>74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나눔고딕</vt:lpstr>
      <vt:lpstr>나눔바른고딕</vt:lpstr>
      <vt:lpstr>나눔스퀘어 Bold</vt:lpstr>
      <vt:lpstr>맑은 고딕</vt:lpstr>
      <vt:lpstr>바른돋움 1</vt:lpstr>
      <vt:lpstr>바른돋움 2</vt:lpstr>
      <vt:lpstr>바른돋움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Jeong Hyun Tae</cp:lastModifiedBy>
  <cp:revision>63</cp:revision>
  <dcterms:created xsi:type="dcterms:W3CDTF">2014-07-24T06:00:16Z</dcterms:created>
  <dcterms:modified xsi:type="dcterms:W3CDTF">2018-11-17T03:54:18Z</dcterms:modified>
</cp:coreProperties>
</file>