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90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6"/>
    <p:restoredTop sz="94686"/>
  </p:normalViewPr>
  <p:slideViewPr>
    <p:cSldViewPr snapToGrid="0" snapToObjects="1">
      <p:cViewPr varScale="1">
        <p:scale>
          <a:sx n="135" d="100"/>
          <a:sy n="135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2474-4EE0-C149-A4A6-90143EB2FBAA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937FC-3580-014F-8652-A11DFE099E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7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384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479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576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672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767" algn="l" defTabSz="91419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5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6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5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5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16BE-C6B2-9942-A96F-AB749FA44F19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7D2B-3DFD-2D49-ACAC-6EB68564F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0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8A53C5-F5BD-2E4B-B291-F8B0354CC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785812"/>
            <a:ext cx="139605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68B67C-53A0-2643-B3C1-24E9F0AB1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58188"/>
              </p:ext>
            </p:extLst>
          </p:nvPr>
        </p:nvGraphicFramePr>
        <p:xfrm>
          <a:off x="875931" y="1871662"/>
          <a:ext cx="8340137" cy="31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5359400" imgH="2032000" progId="Visio.Drawing.11">
                  <p:embed/>
                </p:oleObj>
              </mc:Choice>
              <mc:Fallback>
                <p:oleObj r:id="rId3" imgW="5359400" imgH="2032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31" y="1871662"/>
                        <a:ext cx="8340137" cy="314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1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lide30">
            <a:extLst>
              <a:ext uri="{FF2B5EF4-FFF2-40B4-BE49-F238E27FC236}">
                <a16:creationId xmlns:a16="http://schemas.microsoft.com/office/drawing/2014/main" id="{CCDD07B2-7790-1743-9743-62AE1DEB8C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4" y="1934647"/>
            <a:ext cx="6406039" cy="4438491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01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XML-5-0-Schema_Overview_20061228">
            <a:extLst>
              <a:ext uri="{FF2B5EF4-FFF2-40B4-BE49-F238E27FC236}">
                <a16:creationId xmlns:a16="http://schemas.microsoft.com/office/drawing/2014/main" id="{5376054C-0EA8-7F40-97FC-F1B90DBFE3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77" y="1438249"/>
            <a:ext cx="6659383" cy="499204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22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33">
            <a:extLst>
              <a:ext uri="{FF2B5EF4-FFF2-40B4-BE49-F238E27FC236}">
                <a16:creationId xmlns:a16="http://schemas.microsoft.com/office/drawing/2014/main" id="{45B9CD70-B40E-834F-B988-8441D867E8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74" y="1502397"/>
            <a:ext cx="6755852" cy="5019916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18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93EF02-FA2B-F047-BD9C-6CDE00DA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7EC38C-2516-2D4C-BE9E-D0541089F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32771"/>
              </p:ext>
            </p:extLst>
          </p:nvPr>
        </p:nvGraphicFramePr>
        <p:xfrm>
          <a:off x="1432874" y="1706252"/>
          <a:ext cx="6862684" cy="324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635500" imgH="2197100" progId="Visio.Drawing.11">
                  <p:embed/>
                </p:oleObj>
              </mc:Choice>
              <mc:Fallback>
                <p:oleObj r:id="rId3" imgW="4635500" imgH="2197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74" y="1706252"/>
                        <a:ext cx="6862684" cy="3242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36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93EF02-FA2B-F047-BD9C-6CDE00DA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F8EA1-AE2A-274B-8B78-4291E6DF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976"/>
            <a:ext cx="10799763" cy="40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93EF02-FA2B-F047-BD9C-6CDE00DA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93EF02-FA2B-F047-BD9C-6CDE00DA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8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93EF02-FA2B-F047-BD9C-6CDE00DA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9246</TotalTime>
  <Words>0</Words>
  <Application>Microsoft Macintosh PowerPoint</Application>
  <PresentationFormat>Custom</PresentationFormat>
  <Paragraphs>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Hanno Klein</dc:creator>
  <cp:lastModifiedBy>Hanno Klein</cp:lastModifiedBy>
  <cp:revision>175</cp:revision>
  <dcterms:created xsi:type="dcterms:W3CDTF">2019-02-21T10:16:06Z</dcterms:created>
  <dcterms:modified xsi:type="dcterms:W3CDTF">2020-01-28T21:19:28Z</dcterms:modified>
</cp:coreProperties>
</file>