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046" y="-9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274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EC6C1-92D4-4AEB-BF84-3578DE336475}" type="datetimeFigureOut">
              <a:rPr lang="uk-UA" smtClean="0"/>
              <a:t>31.08.2016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C6F4B-24B1-4394-AA1C-D346DD5E2F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459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6F4B-24B1-4394-AA1C-D346DD5E2F79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54300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0" y="2204864"/>
            <a:ext cx="9142571" cy="3384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000"/>
            </a:lvl1pPr>
          </a:lstStyle>
          <a:p>
            <a:r>
              <a:rPr lang="ru-RU" dirty="0" smtClean="0"/>
              <a:t>Образец заголовка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5972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B0B1-98F8-4D2E-BF8C-2A779227F863}" type="datetimeFigureOut">
              <a:rPr lang="uk-UA" smtClean="0"/>
              <a:t>31.08.2016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7CE2-9B4F-43E3-B252-957ADB26568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8463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B0B1-98F8-4D2E-BF8C-2A779227F863}" type="datetimeFigureOut">
              <a:rPr lang="uk-UA" smtClean="0"/>
              <a:t>31.08.2016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7CE2-9B4F-43E3-B252-957ADB26568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466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B0B1-98F8-4D2E-BF8C-2A779227F863}" type="datetimeFigureOut">
              <a:rPr lang="uk-UA" smtClean="0"/>
              <a:t>31.08.2016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7CE2-9B4F-43E3-B252-957ADB26568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7967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B0B1-98F8-4D2E-BF8C-2A779227F863}" type="datetimeFigureOut">
              <a:rPr lang="uk-UA" smtClean="0"/>
              <a:t>31.08.2016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7CE2-9B4F-43E3-B252-957ADB26568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1095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B0B1-98F8-4D2E-BF8C-2A779227F863}" type="datetimeFigureOut">
              <a:rPr lang="uk-UA" smtClean="0"/>
              <a:t>31.08.2016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7CE2-9B4F-43E3-B252-957ADB26568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707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B0B1-98F8-4D2E-BF8C-2A779227F863}" type="datetimeFigureOut">
              <a:rPr lang="uk-UA" smtClean="0"/>
              <a:t>31.08.2016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7CE2-9B4F-43E3-B252-957ADB26568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698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B0B1-98F8-4D2E-BF8C-2A779227F863}" type="datetimeFigureOut">
              <a:rPr lang="uk-UA" smtClean="0"/>
              <a:t>31.08.2016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7CE2-9B4F-43E3-B252-957ADB26568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351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B0B1-98F8-4D2E-BF8C-2A779227F863}" type="datetimeFigureOut">
              <a:rPr lang="uk-UA" smtClean="0"/>
              <a:t>31.08.2016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7CE2-9B4F-43E3-B252-957ADB26568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503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B0B1-98F8-4D2E-BF8C-2A779227F863}" type="datetimeFigureOut">
              <a:rPr lang="uk-UA" smtClean="0"/>
              <a:t>31.08.2016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7CE2-9B4F-43E3-B252-957ADB26568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1046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B0B1-98F8-4D2E-BF8C-2A779227F863}" type="datetimeFigureOut">
              <a:rPr lang="uk-UA" smtClean="0"/>
              <a:t>31.08.2016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7CE2-9B4F-43E3-B252-957ADB26568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401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577098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7544" y="1268760"/>
            <a:ext cx="8208912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uk-UA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DB0B1-98F8-4D2E-BF8C-2A779227F863}" type="datetimeFigureOut">
              <a:rPr lang="uk-UA" smtClean="0"/>
              <a:t>31.08.2016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172400" y="6624736"/>
            <a:ext cx="5144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38027CE2-9B4F-43E3-B252-957ADB26568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8655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2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2839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6624736" cy="576064"/>
          </a:xfrm>
        </p:spPr>
        <p:txBody>
          <a:bodyPr/>
          <a:lstStyle/>
          <a:p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45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140968"/>
            <a:ext cx="8208912" cy="576064"/>
          </a:xfrm>
        </p:spPr>
        <p:txBody>
          <a:bodyPr>
            <a:normAutofit/>
          </a:bodyPr>
          <a:lstStyle/>
          <a:p>
            <a:endParaRPr lang="uk-UA" sz="3000" dirty="0"/>
          </a:p>
        </p:txBody>
      </p:sp>
    </p:spTree>
    <p:extLst>
      <p:ext uri="{BB962C8B-B14F-4D97-AF65-F5344CB8AC3E}">
        <p14:creationId xmlns:p14="http://schemas.microsoft.com/office/powerpoint/2010/main" val="9675322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</Words>
  <Application>Microsoft Office PowerPoint</Application>
  <PresentationFormat>Экран (4:3)</PresentationFormat>
  <Paragraphs>1</Paragraphs>
  <Slides>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Владислав Зайченко</dc:creator>
  <cp:lastModifiedBy>Владислав Зайченко</cp:lastModifiedBy>
  <cp:revision>7</cp:revision>
  <dcterms:created xsi:type="dcterms:W3CDTF">2016-07-19T14:38:39Z</dcterms:created>
  <dcterms:modified xsi:type="dcterms:W3CDTF">2016-08-31T06:46:59Z</dcterms:modified>
</cp:coreProperties>
</file>