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sldIdLst>
    <p:sldId id="256" r:id="rId2"/>
    <p:sldId id="258" r:id="rId3"/>
    <p:sldId id="259" r:id="rId4"/>
    <p:sldId id="257"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53" y="8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649FCF-D7B8-43AE-9880-6D987040C724}" type="datetimeFigureOut">
              <a:rPr lang="en-US" smtClean="0"/>
              <a:t>8/26/2018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9B7AA-0E3D-4A9A-A8F3-CB1A494EE5D3}" type="slidenum">
              <a:rPr lang="en-US" smtClean="0"/>
              <a:t>‹#›</a:t>
            </a:fld>
            <a:endParaRPr lang="en-US"/>
          </a:p>
        </p:txBody>
      </p:sp>
    </p:spTree>
    <p:extLst>
      <p:ext uri="{BB962C8B-B14F-4D97-AF65-F5344CB8AC3E}">
        <p14:creationId xmlns:p14="http://schemas.microsoft.com/office/powerpoint/2010/main" val="400862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1649FCF-D7B8-43AE-9880-6D987040C724}" type="datetimeFigureOut">
              <a:rPr lang="en-US" smtClean="0"/>
              <a:t>8/26/2018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29B7AA-0E3D-4A9A-A8F3-CB1A494EE5D3}" type="slidenum">
              <a:rPr lang="en-US" smtClean="0"/>
              <a:t>‹#›</a:t>
            </a:fld>
            <a:endParaRPr lang="en-US"/>
          </a:p>
        </p:txBody>
      </p:sp>
    </p:spTree>
    <p:extLst>
      <p:ext uri="{BB962C8B-B14F-4D97-AF65-F5344CB8AC3E}">
        <p14:creationId xmlns:p14="http://schemas.microsoft.com/office/powerpoint/2010/main" val="3983010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A1649FCF-D7B8-43AE-9880-6D987040C724}" type="datetimeFigureOut">
              <a:rPr lang="en-US" smtClean="0"/>
              <a:t>8/26/2018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9B7AA-0E3D-4A9A-A8F3-CB1A494EE5D3}" type="slidenum">
              <a:rPr lang="en-US" smtClean="0"/>
              <a:t>‹#›</a:t>
            </a:fld>
            <a:endParaRPr lang="en-US"/>
          </a:p>
        </p:txBody>
      </p:sp>
    </p:spTree>
    <p:extLst>
      <p:ext uri="{BB962C8B-B14F-4D97-AF65-F5344CB8AC3E}">
        <p14:creationId xmlns:p14="http://schemas.microsoft.com/office/powerpoint/2010/main" val="2177794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A1649FCF-D7B8-43AE-9880-6D987040C724}" type="datetimeFigureOut">
              <a:rPr lang="en-US" smtClean="0"/>
              <a:t>8/26/2018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29B7AA-0E3D-4A9A-A8F3-CB1A494EE5D3}" type="slidenum">
              <a:rPr lang="en-US" smtClean="0"/>
              <a:t>‹#›</a:t>
            </a:fld>
            <a:endParaRPr lang="en-US"/>
          </a:p>
        </p:txBody>
      </p:sp>
    </p:spTree>
    <p:extLst>
      <p:ext uri="{BB962C8B-B14F-4D97-AF65-F5344CB8AC3E}">
        <p14:creationId xmlns:p14="http://schemas.microsoft.com/office/powerpoint/2010/main" val="4255228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649FCF-D7B8-43AE-9880-6D987040C724}" type="datetimeFigureOut">
              <a:rPr lang="en-US" smtClean="0"/>
              <a:t>8/26/2018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9B7AA-0E3D-4A9A-A8F3-CB1A494EE5D3}" type="slidenum">
              <a:rPr lang="en-US" smtClean="0"/>
              <a:t>‹#›</a:t>
            </a:fld>
            <a:endParaRPr lang="en-US"/>
          </a:p>
        </p:txBody>
      </p:sp>
    </p:spTree>
    <p:extLst>
      <p:ext uri="{BB962C8B-B14F-4D97-AF65-F5344CB8AC3E}">
        <p14:creationId xmlns:p14="http://schemas.microsoft.com/office/powerpoint/2010/main" val="3333414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649FCF-D7B8-43AE-9880-6D987040C724}" type="datetimeFigureOut">
              <a:rPr lang="en-US" smtClean="0"/>
              <a:t>8/26/2018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9B7AA-0E3D-4A9A-A8F3-CB1A494EE5D3}" type="slidenum">
              <a:rPr lang="en-US" smtClean="0"/>
              <a:t>‹#›</a:t>
            </a:fld>
            <a:endParaRPr lang="en-US"/>
          </a:p>
        </p:txBody>
      </p:sp>
    </p:spTree>
    <p:extLst>
      <p:ext uri="{BB962C8B-B14F-4D97-AF65-F5344CB8AC3E}">
        <p14:creationId xmlns:p14="http://schemas.microsoft.com/office/powerpoint/2010/main" val="3944017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649FCF-D7B8-43AE-9880-6D987040C724}" type="datetimeFigureOut">
              <a:rPr lang="en-US" smtClean="0"/>
              <a:t>8/26/2018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9B7AA-0E3D-4A9A-A8F3-CB1A494EE5D3}" type="slidenum">
              <a:rPr lang="en-US" smtClean="0"/>
              <a:t>‹#›</a:t>
            </a:fld>
            <a:endParaRPr lang="en-US"/>
          </a:p>
        </p:txBody>
      </p:sp>
    </p:spTree>
    <p:extLst>
      <p:ext uri="{BB962C8B-B14F-4D97-AF65-F5344CB8AC3E}">
        <p14:creationId xmlns:p14="http://schemas.microsoft.com/office/powerpoint/2010/main" val="2398026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1649FCF-D7B8-43AE-9880-6D987040C724}" type="datetimeFigureOut">
              <a:rPr lang="en-US" smtClean="0"/>
              <a:t>8/26/2018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9B7AA-0E3D-4A9A-A8F3-CB1A494EE5D3}" type="slidenum">
              <a:rPr lang="en-US" smtClean="0"/>
              <a:t>‹#›</a:t>
            </a:fld>
            <a:endParaRPr lang="en-US"/>
          </a:p>
        </p:txBody>
      </p:sp>
    </p:spTree>
    <p:extLst>
      <p:ext uri="{BB962C8B-B14F-4D97-AF65-F5344CB8AC3E}">
        <p14:creationId xmlns:p14="http://schemas.microsoft.com/office/powerpoint/2010/main" val="1511313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649FCF-D7B8-43AE-9880-6D987040C724}" type="datetimeFigureOut">
              <a:rPr lang="en-US" smtClean="0"/>
              <a:t>8/26/2018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29B7AA-0E3D-4A9A-A8F3-CB1A494EE5D3}" type="slidenum">
              <a:rPr lang="en-US" smtClean="0"/>
              <a:t>‹#›</a:t>
            </a:fld>
            <a:endParaRPr lang="en-US"/>
          </a:p>
        </p:txBody>
      </p:sp>
    </p:spTree>
    <p:extLst>
      <p:ext uri="{BB962C8B-B14F-4D97-AF65-F5344CB8AC3E}">
        <p14:creationId xmlns:p14="http://schemas.microsoft.com/office/powerpoint/2010/main" val="3028368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649FCF-D7B8-43AE-9880-6D987040C724}" type="datetimeFigureOut">
              <a:rPr lang="en-US" smtClean="0"/>
              <a:t>8/26/2018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29B7AA-0E3D-4A9A-A8F3-CB1A494EE5D3}" type="slidenum">
              <a:rPr lang="en-US" smtClean="0"/>
              <a:t>‹#›</a:t>
            </a:fld>
            <a:endParaRPr lang="en-US"/>
          </a:p>
        </p:txBody>
      </p:sp>
    </p:spTree>
    <p:extLst>
      <p:ext uri="{BB962C8B-B14F-4D97-AF65-F5344CB8AC3E}">
        <p14:creationId xmlns:p14="http://schemas.microsoft.com/office/powerpoint/2010/main" val="1179484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649FCF-D7B8-43AE-9880-6D987040C724}" type="datetimeFigureOut">
              <a:rPr lang="en-US" smtClean="0"/>
              <a:t>8/26/2018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29B7AA-0E3D-4A9A-A8F3-CB1A494EE5D3}" type="slidenum">
              <a:rPr lang="en-US" smtClean="0"/>
              <a:t>‹#›</a:t>
            </a:fld>
            <a:endParaRPr lang="en-US"/>
          </a:p>
        </p:txBody>
      </p:sp>
    </p:spTree>
    <p:extLst>
      <p:ext uri="{BB962C8B-B14F-4D97-AF65-F5344CB8AC3E}">
        <p14:creationId xmlns:p14="http://schemas.microsoft.com/office/powerpoint/2010/main" val="2391962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649FCF-D7B8-43AE-9880-6D987040C724}" type="datetimeFigureOut">
              <a:rPr lang="en-US" smtClean="0"/>
              <a:t>8/26/2018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29B7AA-0E3D-4A9A-A8F3-CB1A494EE5D3}" type="slidenum">
              <a:rPr lang="en-US" smtClean="0"/>
              <a:t>‹#›</a:t>
            </a:fld>
            <a:endParaRPr lang="en-US"/>
          </a:p>
        </p:txBody>
      </p:sp>
    </p:spTree>
    <p:extLst>
      <p:ext uri="{BB962C8B-B14F-4D97-AF65-F5344CB8AC3E}">
        <p14:creationId xmlns:p14="http://schemas.microsoft.com/office/powerpoint/2010/main" val="3192797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1649FCF-D7B8-43AE-9880-6D987040C724}" type="datetimeFigureOut">
              <a:rPr lang="en-US" smtClean="0"/>
              <a:t>8/26/2018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29B7AA-0E3D-4A9A-A8F3-CB1A494EE5D3}" type="slidenum">
              <a:rPr lang="en-US" smtClean="0"/>
              <a:t>‹#›</a:t>
            </a:fld>
            <a:endParaRPr lang="en-US"/>
          </a:p>
        </p:txBody>
      </p:sp>
    </p:spTree>
    <p:extLst>
      <p:ext uri="{BB962C8B-B14F-4D97-AF65-F5344CB8AC3E}">
        <p14:creationId xmlns:p14="http://schemas.microsoft.com/office/powerpoint/2010/main" val="407595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A1649FCF-D7B8-43AE-9880-6D987040C724}" type="datetimeFigureOut">
              <a:rPr lang="en-US" smtClean="0"/>
              <a:t>8/26/2018</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8629B7AA-0E3D-4A9A-A8F3-CB1A494EE5D3}" type="slidenum">
              <a:rPr lang="en-US" smtClean="0"/>
              <a:t>‹#›</a:t>
            </a:fld>
            <a:endParaRPr lang="en-US"/>
          </a:p>
        </p:txBody>
      </p:sp>
    </p:spTree>
    <p:extLst>
      <p:ext uri="{BB962C8B-B14F-4D97-AF65-F5344CB8AC3E}">
        <p14:creationId xmlns:p14="http://schemas.microsoft.com/office/powerpoint/2010/main" val="2972191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A1649FCF-D7B8-43AE-9880-6D987040C724}" type="datetimeFigureOut">
              <a:rPr lang="en-US" smtClean="0"/>
              <a:t>8/26/2018</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629B7AA-0E3D-4A9A-A8F3-CB1A494EE5D3}" type="slidenum">
              <a:rPr lang="en-US" smtClean="0"/>
              <a:t>‹#›</a:t>
            </a:fld>
            <a:endParaRPr lang="en-US"/>
          </a:p>
        </p:txBody>
      </p:sp>
    </p:spTree>
    <p:extLst>
      <p:ext uri="{BB962C8B-B14F-4D97-AF65-F5344CB8AC3E}">
        <p14:creationId xmlns:p14="http://schemas.microsoft.com/office/powerpoint/2010/main" val="109142154"/>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A7C6B-87D8-4197-B88E-C46026F230B4}"/>
              </a:ext>
            </a:extLst>
          </p:cNvPr>
          <p:cNvSpPr>
            <a:spLocks noGrp="1"/>
          </p:cNvSpPr>
          <p:nvPr>
            <p:ph type="ctrTitle"/>
          </p:nvPr>
        </p:nvSpPr>
        <p:spPr/>
        <p:txBody>
          <a:bodyPr/>
          <a:lstStyle/>
          <a:p>
            <a:r>
              <a:rPr lang="en-US" dirty="0"/>
              <a:t>Class</a:t>
            </a:r>
          </a:p>
        </p:txBody>
      </p:sp>
      <p:sp>
        <p:nvSpPr>
          <p:cNvPr id="3" name="Subtitle 2">
            <a:extLst>
              <a:ext uri="{FF2B5EF4-FFF2-40B4-BE49-F238E27FC236}">
                <a16:creationId xmlns:a16="http://schemas.microsoft.com/office/drawing/2014/main" id="{DF28B6A8-6F8F-4FAF-8B27-EC0E7A65BA4D}"/>
              </a:ext>
            </a:extLst>
          </p:cNvPr>
          <p:cNvSpPr>
            <a:spLocks noGrp="1"/>
          </p:cNvSpPr>
          <p:nvPr>
            <p:ph type="subTitle" idx="1"/>
          </p:nvPr>
        </p:nvSpPr>
        <p:spPr/>
        <p:txBody>
          <a:bodyPr/>
          <a:lstStyle/>
          <a:p>
            <a:r>
              <a:rPr lang="en-US" dirty="0"/>
              <a:t>Author: Mohamed</a:t>
            </a:r>
          </a:p>
        </p:txBody>
      </p:sp>
    </p:spTree>
    <p:extLst>
      <p:ext uri="{BB962C8B-B14F-4D97-AF65-F5344CB8AC3E}">
        <p14:creationId xmlns:p14="http://schemas.microsoft.com/office/powerpoint/2010/main" val="1672294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F039E-233D-445C-BE06-B00681D2593D}"/>
              </a:ext>
            </a:extLst>
          </p:cNvPr>
          <p:cNvSpPr>
            <a:spLocks noGrp="1"/>
          </p:cNvSpPr>
          <p:nvPr>
            <p:ph type="title"/>
          </p:nvPr>
        </p:nvSpPr>
        <p:spPr/>
        <p:txBody>
          <a:bodyPr/>
          <a:lstStyle/>
          <a:p>
            <a:r>
              <a:rPr lang="en-US" dirty="0"/>
              <a:t>Basics</a:t>
            </a:r>
          </a:p>
        </p:txBody>
      </p:sp>
      <p:sp>
        <p:nvSpPr>
          <p:cNvPr id="3" name="Content Placeholder 2">
            <a:extLst>
              <a:ext uri="{FF2B5EF4-FFF2-40B4-BE49-F238E27FC236}">
                <a16:creationId xmlns:a16="http://schemas.microsoft.com/office/drawing/2014/main" id="{A20CFE1E-8D49-474E-9140-C4577D71EFBB}"/>
              </a:ext>
            </a:extLst>
          </p:cNvPr>
          <p:cNvSpPr>
            <a:spLocks noGrp="1"/>
          </p:cNvSpPr>
          <p:nvPr>
            <p:ph idx="1"/>
          </p:nvPr>
        </p:nvSpPr>
        <p:spPr>
          <a:xfrm>
            <a:off x="818712" y="2466109"/>
            <a:ext cx="10554574" cy="3392689"/>
          </a:xfrm>
        </p:spPr>
        <p:txBody>
          <a:bodyPr/>
          <a:lstStyle/>
          <a:p>
            <a:r>
              <a:rPr lang="en-US" dirty="0"/>
              <a:t>What is a class?</a:t>
            </a:r>
          </a:p>
          <a:p>
            <a:pPr lvl="1"/>
            <a:r>
              <a:rPr lang="en-US" dirty="0"/>
              <a:t>A class is a blueprint for creating objects. </a:t>
            </a:r>
          </a:p>
          <a:p>
            <a:r>
              <a:rPr lang="en-US" dirty="0"/>
              <a:t>What is an object?</a:t>
            </a:r>
          </a:p>
          <a:p>
            <a:pPr lvl="1"/>
            <a:r>
              <a:rPr lang="en-US" dirty="0"/>
              <a:t>A collection of related functions and properties. For example a phone is an object which has different functionalities and properties.</a:t>
            </a:r>
          </a:p>
          <a:p>
            <a:r>
              <a:rPr lang="en-US" dirty="0"/>
              <a:t>What is the naming convention for a class?</a:t>
            </a:r>
          </a:p>
          <a:p>
            <a:pPr lvl="1"/>
            <a:r>
              <a:rPr lang="en-US" dirty="0"/>
              <a:t>Class names are </a:t>
            </a:r>
            <a:r>
              <a:rPr lang="en-US" dirty="0" err="1"/>
              <a:t>CamelCased</a:t>
            </a:r>
            <a:endParaRPr lang="en-US" dirty="0"/>
          </a:p>
        </p:txBody>
      </p:sp>
    </p:spTree>
    <p:extLst>
      <p:ext uri="{BB962C8B-B14F-4D97-AF65-F5344CB8AC3E}">
        <p14:creationId xmlns:p14="http://schemas.microsoft.com/office/powerpoint/2010/main" val="649920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CDD39-DBD6-43C8-B5BD-7EEA7AF33E16}"/>
              </a:ext>
            </a:extLst>
          </p:cNvPr>
          <p:cNvSpPr>
            <a:spLocks noGrp="1"/>
          </p:cNvSpPr>
          <p:nvPr>
            <p:ph type="title"/>
          </p:nvPr>
        </p:nvSpPr>
        <p:spPr/>
        <p:txBody>
          <a:bodyPr/>
          <a:lstStyle/>
          <a:p>
            <a:r>
              <a:rPr lang="en-US" dirty="0"/>
              <a:t>Basics</a:t>
            </a:r>
          </a:p>
        </p:txBody>
      </p:sp>
      <p:sp>
        <p:nvSpPr>
          <p:cNvPr id="3" name="Content Placeholder 2">
            <a:extLst>
              <a:ext uri="{FF2B5EF4-FFF2-40B4-BE49-F238E27FC236}">
                <a16:creationId xmlns:a16="http://schemas.microsoft.com/office/drawing/2014/main" id="{C5EEC366-95BB-436D-B12B-D11808AAABBF}"/>
              </a:ext>
            </a:extLst>
          </p:cNvPr>
          <p:cNvSpPr>
            <a:spLocks noGrp="1"/>
          </p:cNvSpPr>
          <p:nvPr>
            <p:ph idx="1"/>
          </p:nvPr>
        </p:nvSpPr>
        <p:spPr>
          <a:xfrm>
            <a:off x="665018" y="2059709"/>
            <a:ext cx="10708268" cy="3799089"/>
          </a:xfrm>
        </p:spPr>
        <p:txBody>
          <a:bodyPr/>
          <a:lstStyle/>
          <a:p>
            <a:r>
              <a:rPr lang="en-US" dirty="0"/>
              <a:t>Every function in class must take the word self as the first parameter, even if that function doesn’t take any parameters.</a:t>
            </a:r>
          </a:p>
          <a:p>
            <a:r>
              <a:rPr lang="en-US" dirty="0"/>
              <a:t>When you want to access functions or properties from inside of the class, you must prefix it with “self.” Ex:</a:t>
            </a:r>
          </a:p>
          <a:p>
            <a:pPr lvl="2"/>
            <a:r>
              <a:rPr lang="en-US" dirty="0" err="1"/>
              <a:t>self.start</a:t>
            </a:r>
            <a:r>
              <a:rPr lang="en-US" dirty="0"/>
              <a:t>()</a:t>
            </a:r>
          </a:p>
          <a:p>
            <a:pPr lvl="2"/>
            <a:r>
              <a:rPr lang="en-US" dirty="0"/>
              <a:t>self.name</a:t>
            </a:r>
          </a:p>
          <a:p>
            <a:r>
              <a:rPr lang="en-US" dirty="0"/>
              <a:t>When you want to access functions from outside of the class, you must prefix it with the variable name. If you created an object named car, then you can do the following:</a:t>
            </a:r>
          </a:p>
          <a:p>
            <a:pPr lvl="2"/>
            <a:r>
              <a:rPr lang="en-US" dirty="0" err="1"/>
              <a:t>car.start</a:t>
            </a:r>
            <a:r>
              <a:rPr lang="en-US" dirty="0"/>
              <a:t>()</a:t>
            </a:r>
          </a:p>
          <a:p>
            <a:pPr lvl="2"/>
            <a:r>
              <a:rPr lang="en-US" dirty="0"/>
              <a:t>car.name</a:t>
            </a:r>
          </a:p>
        </p:txBody>
      </p:sp>
    </p:spTree>
    <p:extLst>
      <p:ext uri="{BB962C8B-B14F-4D97-AF65-F5344CB8AC3E}">
        <p14:creationId xmlns:p14="http://schemas.microsoft.com/office/powerpoint/2010/main" val="4087969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2C7D6-3D49-4EFC-8CE9-2E63D94C6A97}"/>
              </a:ext>
            </a:extLst>
          </p:cNvPr>
          <p:cNvSpPr>
            <a:spLocks noGrp="1"/>
          </p:cNvSpPr>
          <p:nvPr>
            <p:ph type="title"/>
          </p:nvPr>
        </p:nvSpPr>
        <p:spPr>
          <a:xfrm>
            <a:off x="810000" y="447188"/>
            <a:ext cx="10571998" cy="535306"/>
          </a:xfrm>
        </p:spPr>
        <p:txBody>
          <a:bodyPr/>
          <a:lstStyle/>
          <a:p>
            <a:r>
              <a:rPr lang="en-US" dirty="0"/>
              <a:t>Simple Example</a:t>
            </a:r>
          </a:p>
        </p:txBody>
      </p:sp>
      <p:pic>
        <p:nvPicPr>
          <p:cNvPr id="5" name="Picture 4">
            <a:extLst>
              <a:ext uri="{FF2B5EF4-FFF2-40B4-BE49-F238E27FC236}">
                <a16:creationId xmlns:a16="http://schemas.microsoft.com/office/drawing/2014/main" id="{195522AE-84CA-4BC0-BA9C-F3FA3815F4CE}"/>
              </a:ext>
            </a:extLst>
          </p:cNvPr>
          <p:cNvPicPr>
            <a:picLocks noChangeAspect="1"/>
          </p:cNvPicPr>
          <p:nvPr/>
        </p:nvPicPr>
        <p:blipFill>
          <a:blip r:embed="rId2"/>
          <a:stretch>
            <a:fillRect/>
          </a:stretch>
        </p:blipFill>
        <p:spPr>
          <a:xfrm>
            <a:off x="3190674" y="982494"/>
            <a:ext cx="6974830" cy="5603980"/>
          </a:xfrm>
          <a:prstGeom prst="rect">
            <a:avLst/>
          </a:prstGeom>
        </p:spPr>
      </p:pic>
    </p:spTree>
    <p:extLst>
      <p:ext uri="{BB962C8B-B14F-4D97-AF65-F5344CB8AC3E}">
        <p14:creationId xmlns:p14="http://schemas.microsoft.com/office/powerpoint/2010/main" val="11383103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docProps/app.xml><?xml version="1.0" encoding="utf-8"?>
<Properties xmlns="http://schemas.openxmlformats.org/officeDocument/2006/extended-properties" xmlns:vt="http://schemas.openxmlformats.org/officeDocument/2006/docPropsVTypes">
  <Template>Quotable</Template>
  <TotalTime>78</TotalTime>
  <Words>159</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Century Gothic</vt:lpstr>
      <vt:lpstr>Wingdings 2</vt:lpstr>
      <vt:lpstr>Quotable</vt:lpstr>
      <vt:lpstr>Class</vt:lpstr>
      <vt:lpstr>Basics</vt:lpstr>
      <vt:lpstr>Basics</vt:lpstr>
      <vt:lpstr>Simple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dc:title>
  <dc:creator>Mohamed</dc:creator>
  <cp:lastModifiedBy>Mohamed</cp:lastModifiedBy>
  <cp:revision>8</cp:revision>
  <dcterms:created xsi:type="dcterms:W3CDTF">2018-08-26T17:05:12Z</dcterms:created>
  <dcterms:modified xsi:type="dcterms:W3CDTF">2018-08-26T18:24:57Z</dcterms:modified>
</cp:coreProperties>
</file>