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4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23ECA9D-B810-43BD-81C9-88002C033B1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450553-E2B9-413C-879F-A45D0841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9F3F-4D91-40F2-AC0B-EFA9535FA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74987-5766-42BE-A02A-99C94635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364175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E8CE-8641-476D-8988-BE00DF37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24A8-8406-4CCA-8E0D-392FE081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is a function that lets you turn a list into a word.</a:t>
            </a:r>
          </a:p>
          <a:p>
            <a:r>
              <a:rPr lang="en-US" dirty="0"/>
              <a:t>Join is the opposite of the split function.</a:t>
            </a:r>
          </a:p>
          <a:p>
            <a:r>
              <a:rPr lang="en-US" dirty="0"/>
              <a:t>The split function will turn a string into a list, while the join function turns a list into a string. </a:t>
            </a:r>
          </a:p>
        </p:txBody>
      </p:sp>
    </p:spTree>
    <p:extLst>
      <p:ext uri="{BB962C8B-B14F-4D97-AF65-F5344CB8AC3E}">
        <p14:creationId xmlns:p14="http://schemas.microsoft.com/office/powerpoint/2010/main" val="2498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DA0E-09AD-4D43-9AD8-CA2A0942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6168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469B-6563-42A7-B864-C8240109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7226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my_words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“The long and boring story of my life”</a:t>
            </a:r>
          </a:p>
          <a:p>
            <a:pPr marL="0" indent="0">
              <a:buNone/>
            </a:pPr>
            <a:r>
              <a:rPr lang="en-US" dirty="0" err="1"/>
              <a:t>list_of_words</a:t>
            </a:r>
            <a:r>
              <a:rPr lang="en-US" dirty="0"/>
              <a:t> = </a:t>
            </a:r>
            <a:r>
              <a:rPr lang="en-US" dirty="0" err="1"/>
              <a:t>my_words.</a:t>
            </a:r>
            <a:r>
              <a:rPr lang="en-US" dirty="0" err="1">
                <a:solidFill>
                  <a:srgbClr val="00B0F0"/>
                </a:solidFill>
              </a:rPr>
              <a:t>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list_of_words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Output: ["The", "long", "and", "boring", "story", "of", "my", "life"]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new_words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“ ”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join</a:t>
            </a:r>
            <a:r>
              <a:rPr lang="en-US" dirty="0"/>
              <a:t>(</a:t>
            </a:r>
            <a:r>
              <a:rPr lang="en-US" dirty="0" err="1"/>
              <a:t>list_of_words</a:t>
            </a:r>
            <a:r>
              <a:rPr lang="en-US" dirty="0"/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join the words using white space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new_words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Output: “The long and boring story of my life”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9A9F-AE8F-4CFF-B3DD-9FA9BC43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5028-CD16-42C2-8C21-AA9E0D5B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true_words</a:t>
            </a:r>
            <a:r>
              <a:rPr lang="en-US" dirty="0"/>
              <a:t> = [ </a:t>
            </a:r>
            <a:r>
              <a:rPr lang="en-US" dirty="0">
                <a:solidFill>
                  <a:srgbClr val="FFC000"/>
                </a:solidFill>
              </a:rPr>
              <a:t>“I”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“am”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“not”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“a”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“very”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“creative”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“person”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new_words</a:t>
            </a:r>
            <a:r>
              <a:rPr lang="en-US" dirty="0"/>
              <a:t> =  </a:t>
            </a:r>
            <a:r>
              <a:rPr lang="en-US" dirty="0">
                <a:solidFill>
                  <a:srgbClr val="FFC000"/>
                </a:solidFill>
              </a:rPr>
              <a:t>“. ”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join</a:t>
            </a:r>
            <a:r>
              <a:rPr lang="en-US" dirty="0"/>
              <a:t>(</a:t>
            </a:r>
            <a:r>
              <a:rPr lang="en-US" dirty="0" err="1"/>
              <a:t>true_words</a:t>
            </a:r>
            <a:r>
              <a:rPr lang="en-US" dirty="0"/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join the words by a period and a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new_words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Output:  “I. am. not. a. very. creative. person”</a:t>
            </a:r>
          </a:p>
        </p:txBody>
      </p:sp>
    </p:spTree>
    <p:extLst>
      <p:ext uri="{BB962C8B-B14F-4D97-AF65-F5344CB8AC3E}">
        <p14:creationId xmlns:p14="http://schemas.microsoft.com/office/powerpoint/2010/main" val="14155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8B1A-361E-45C1-A5A8-131A3795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C25F-26B5-4B11-8C63-A0497AC5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64" y="2121408"/>
            <a:ext cx="10426284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quote = [ </a:t>
            </a:r>
            <a:r>
              <a:rPr lang="en-US" dirty="0">
                <a:solidFill>
                  <a:srgbClr val="FFC000"/>
                </a:solidFill>
              </a:rPr>
              <a:t>"True"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"happiness"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"is"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"attained"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"by“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"giving"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"not"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"by"</a:t>
            </a:r>
            <a:r>
              <a:rPr lang="en-US" dirty="0"/>
              <a:t>,  </a:t>
            </a:r>
            <a:r>
              <a:rPr lang="en-US" dirty="0">
                <a:solidFill>
                  <a:srgbClr val="FFC000"/>
                </a:solidFill>
              </a:rPr>
              <a:t>"getting"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new_quote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"*  "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join</a:t>
            </a:r>
            <a:r>
              <a:rPr lang="en-US" dirty="0"/>
              <a:t>(quote)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join the words by a an asterisk and a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new_quote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Output: "True*  happiness*  is*  attained*  by*  giving*  not*  by*  getting"</a:t>
            </a:r>
          </a:p>
        </p:txBody>
      </p:sp>
    </p:spTree>
    <p:extLst>
      <p:ext uri="{BB962C8B-B14F-4D97-AF65-F5344CB8AC3E}">
        <p14:creationId xmlns:p14="http://schemas.microsoft.com/office/powerpoint/2010/main" val="34050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</TotalTime>
  <Words>313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Join</vt:lpstr>
      <vt:lpstr>What is it?</vt:lpstr>
      <vt:lpstr>Example 1</vt:lpstr>
      <vt:lpstr>Example 2</vt:lpstr>
      <vt:lpstr>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</dc:title>
  <dc:creator>Mohamed</dc:creator>
  <cp:lastModifiedBy>Mohamed</cp:lastModifiedBy>
  <cp:revision>6</cp:revision>
  <dcterms:created xsi:type="dcterms:W3CDTF">2018-08-09T15:35:35Z</dcterms:created>
  <dcterms:modified xsi:type="dcterms:W3CDTF">2018-08-09T16:22:46Z</dcterms:modified>
</cp:coreProperties>
</file>