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9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470649-9B31-46FE-B31F-3E02BD68E5A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0DA43-2531-4204-BD26-D0FA2ADE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94FD-08B3-4F8E-9C69-4024BCF3F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0375-EEFF-43B7-BF7F-37AE4F797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07224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2D54-044E-4F8F-A231-1ADB501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8A1F-640A-4ABA-B585-EC0AD58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an object to get attributes and properties from another object. </a:t>
            </a:r>
          </a:p>
          <a:p>
            <a:r>
              <a:rPr lang="en-US" dirty="0"/>
              <a:t>Just like how a child can inherit attributes and properties from his parents, objects in OOP can do the same.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/>
              <a:t>: be careful with inheritance, it’s very easy to abuse it.</a:t>
            </a:r>
          </a:p>
        </p:txBody>
      </p:sp>
    </p:spTree>
    <p:extLst>
      <p:ext uri="{BB962C8B-B14F-4D97-AF65-F5344CB8AC3E}">
        <p14:creationId xmlns:p14="http://schemas.microsoft.com/office/powerpoint/2010/main" val="3828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A7D3-2AB7-4C4D-A065-BE2E138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6812B-08A6-4D54-BDFD-D5ED8974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21" y="2068947"/>
            <a:ext cx="7572891" cy="40136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98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8DB4-5452-4CFB-8ECB-ABD9A0D6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D3961-FEA1-44B1-8C30-B97A6350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29" y="2075728"/>
            <a:ext cx="8601075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70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73</TotalTime>
  <Words>60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Inheritance</vt:lpstr>
      <vt:lpstr>What is it?</vt:lpstr>
      <vt:lpstr>Simple Inheritance</vt:lpstr>
      <vt:lpstr>Overwrite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Mohamed</dc:creator>
  <cp:lastModifiedBy>Mohamed</cp:lastModifiedBy>
  <cp:revision>6</cp:revision>
  <dcterms:created xsi:type="dcterms:W3CDTF">2018-09-01T02:07:53Z</dcterms:created>
  <dcterms:modified xsi:type="dcterms:W3CDTF">2018-09-01T03:22:56Z</dcterms:modified>
</cp:coreProperties>
</file>