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0489-8AD2-4D58-B9AC-CCC77D97050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3DFC-8AD6-4E79-9F0E-46181798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9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0489-8AD2-4D58-B9AC-CCC77D97050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3DFC-8AD6-4E79-9F0E-46181798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1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0489-8AD2-4D58-B9AC-CCC77D97050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3DFC-8AD6-4E79-9F0E-46181798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9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0489-8AD2-4D58-B9AC-CCC77D97050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3DFC-8AD6-4E79-9F0E-46181798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24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0489-8AD2-4D58-B9AC-CCC77D97050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3DFC-8AD6-4E79-9F0E-46181798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46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0489-8AD2-4D58-B9AC-CCC77D97050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3DFC-8AD6-4E79-9F0E-46181798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5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0489-8AD2-4D58-B9AC-CCC77D97050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3DFC-8AD6-4E79-9F0E-46181798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6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0489-8AD2-4D58-B9AC-CCC77D97050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3DFC-8AD6-4E79-9F0E-46181798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3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0489-8AD2-4D58-B9AC-CCC77D97050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3DFC-8AD6-4E79-9F0E-46181798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0489-8AD2-4D58-B9AC-CCC77D97050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3DFC-8AD6-4E79-9F0E-46181798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1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0489-8AD2-4D58-B9AC-CCC77D97050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3DFC-8AD6-4E79-9F0E-46181798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8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0489-8AD2-4D58-B9AC-CCC77D97050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3DFC-8AD6-4E79-9F0E-46181798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9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0489-8AD2-4D58-B9AC-CCC77D97050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3DFC-8AD6-4E79-9F0E-46181798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5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8140489-8AD2-4D58-B9AC-CCC77D97050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ED53DFC-8AD6-4E79-9F0E-46181798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4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8140489-8AD2-4D58-B9AC-CCC77D97050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ED53DFC-8AD6-4E79-9F0E-46181798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2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053D-38FD-4C10-B9DD-67D4892E9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D9418-339F-4A7F-9DA1-49F9D89F1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170292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761A-A1B7-44AE-9D5C-6FA390A4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9CCE2-940B-493D-91AA-94EEA1BA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way to get random values. </a:t>
            </a:r>
          </a:p>
          <a:p>
            <a:r>
              <a:rPr lang="en-US" dirty="0"/>
              <a:t>We can use the </a:t>
            </a:r>
            <a:r>
              <a:rPr lang="en-US" dirty="0" err="1"/>
              <a:t>dir</a:t>
            </a:r>
            <a:r>
              <a:rPr lang="en-US" dirty="0"/>
              <a:t> function to get the type of functions the random module has</a:t>
            </a:r>
          </a:p>
          <a:p>
            <a:r>
              <a:rPr lang="en-US" dirty="0"/>
              <a:t>We can use the help function to get the doc-strings of a given function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import</a:t>
            </a:r>
            <a:r>
              <a:rPr lang="en-US" dirty="0"/>
              <a:t> random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 </a:t>
            </a:r>
            <a:r>
              <a:rPr lang="en-US" dirty="0" err="1">
                <a:solidFill>
                  <a:srgbClr val="00B0F0"/>
                </a:solidFill>
              </a:rPr>
              <a:t>dir</a:t>
            </a:r>
            <a:r>
              <a:rPr lang="en-US" dirty="0"/>
              <a:t>(random) 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help</a:t>
            </a:r>
            <a:r>
              <a:rPr lang="en-US" dirty="0"/>
              <a:t>(</a:t>
            </a:r>
            <a:r>
              <a:rPr lang="en-US" dirty="0" err="1"/>
              <a:t>random.randint</a:t>
            </a:r>
            <a:r>
              <a:rPr lang="en-US" dirty="0"/>
              <a:t>) )</a:t>
            </a:r>
          </a:p>
        </p:txBody>
      </p:sp>
    </p:spTree>
    <p:extLst>
      <p:ext uri="{BB962C8B-B14F-4D97-AF65-F5344CB8AC3E}">
        <p14:creationId xmlns:p14="http://schemas.microsoft.com/office/powerpoint/2010/main" val="350484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A365-A732-466A-B279-CDAB5E1A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2C4E4-284A-47AF-9028-B581F477B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get random numbers we can use the </a:t>
            </a:r>
            <a:r>
              <a:rPr lang="en-US" dirty="0" err="1"/>
              <a:t>randint</a:t>
            </a:r>
            <a:r>
              <a:rPr lang="en-US" dirty="0"/>
              <a:t> function.</a:t>
            </a:r>
          </a:p>
          <a:p>
            <a:r>
              <a:rPr lang="en-US" dirty="0"/>
              <a:t>The function take two arguments, minimum number and a maximum number.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from</a:t>
            </a:r>
            <a:r>
              <a:rPr lang="en-US" dirty="0"/>
              <a:t> random </a:t>
            </a:r>
            <a:r>
              <a:rPr lang="en-US" dirty="0">
                <a:solidFill>
                  <a:srgbClr val="C00000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randint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min_num</a:t>
            </a:r>
            <a:r>
              <a:rPr lang="en-US" dirty="0"/>
              <a:t> = 5</a:t>
            </a:r>
          </a:p>
          <a:p>
            <a:pPr marL="0" indent="0">
              <a:buNone/>
            </a:pPr>
            <a:r>
              <a:rPr lang="en-US" dirty="0" err="1"/>
              <a:t>max_num</a:t>
            </a:r>
            <a:r>
              <a:rPr lang="en-US" dirty="0"/>
              <a:t> = 10</a:t>
            </a:r>
          </a:p>
          <a:p>
            <a:pPr marL="0" indent="0">
              <a:buNone/>
            </a:pPr>
            <a:r>
              <a:rPr lang="en-US" dirty="0" err="1"/>
              <a:t>rand_num</a:t>
            </a:r>
            <a:r>
              <a:rPr lang="en-US" dirty="0"/>
              <a:t> = </a:t>
            </a:r>
            <a:r>
              <a:rPr lang="en-US" dirty="0" err="1">
                <a:solidFill>
                  <a:srgbClr val="00B0F0"/>
                </a:solidFill>
              </a:rPr>
              <a:t>randint</a:t>
            </a:r>
            <a:r>
              <a:rPr lang="en-US" dirty="0"/>
              <a:t>(</a:t>
            </a:r>
            <a:r>
              <a:rPr lang="en-US" dirty="0" err="1"/>
              <a:t>min_num</a:t>
            </a:r>
            <a:r>
              <a:rPr lang="en-US" dirty="0"/>
              <a:t>, </a:t>
            </a:r>
            <a:r>
              <a:rPr lang="en-US" dirty="0" err="1"/>
              <a:t>max_num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rand_num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# Output: 6</a:t>
            </a:r>
          </a:p>
        </p:txBody>
      </p:sp>
    </p:spTree>
    <p:extLst>
      <p:ext uri="{BB962C8B-B14F-4D97-AF65-F5344CB8AC3E}">
        <p14:creationId xmlns:p14="http://schemas.microsoft.com/office/powerpoint/2010/main" val="29120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836AC-2698-4D8F-9718-9FE63AC2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FC73-1F92-4ABB-9536-9F676CAA6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 random item from a list we can use the choice function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from</a:t>
            </a:r>
            <a:r>
              <a:rPr lang="en-US" dirty="0"/>
              <a:t> random </a:t>
            </a:r>
            <a:r>
              <a:rPr lang="en-US" dirty="0">
                <a:solidFill>
                  <a:srgbClr val="C00000"/>
                </a:solidFill>
              </a:rPr>
              <a:t>import</a:t>
            </a:r>
            <a:r>
              <a:rPr lang="en-US" dirty="0"/>
              <a:t> choice</a:t>
            </a:r>
          </a:p>
          <a:p>
            <a:pPr marL="0" indent="0">
              <a:buNone/>
            </a:pPr>
            <a:r>
              <a:rPr lang="en-US" dirty="0"/>
              <a:t>alphas = [ </a:t>
            </a:r>
            <a:r>
              <a:rPr lang="en-US" dirty="0">
                <a:solidFill>
                  <a:srgbClr val="FFC000"/>
                </a:solidFill>
              </a:rPr>
              <a:t>“a”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“b”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“c”</a:t>
            </a:r>
            <a:r>
              <a:rPr lang="en-US" dirty="0"/>
              <a:t> ]</a:t>
            </a:r>
          </a:p>
          <a:p>
            <a:pPr marL="0" indent="0">
              <a:buNone/>
            </a:pPr>
            <a:r>
              <a:rPr lang="en-US" dirty="0" err="1"/>
              <a:t>random_letter</a:t>
            </a:r>
            <a:r>
              <a:rPr lang="en-US" dirty="0"/>
              <a:t> = </a:t>
            </a:r>
            <a:r>
              <a:rPr lang="en-US" dirty="0">
                <a:solidFill>
                  <a:srgbClr val="00B0F0"/>
                </a:solidFill>
              </a:rPr>
              <a:t>choice</a:t>
            </a:r>
            <a:r>
              <a:rPr lang="en-US" dirty="0"/>
              <a:t>(alphas)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random_letter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864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104</TotalTime>
  <Words>177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Random</vt:lpstr>
      <vt:lpstr>What is it?</vt:lpstr>
      <vt:lpstr>Random Integer</vt:lpstr>
      <vt:lpstr>Random choice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</dc:title>
  <dc:creator>Mohamed</dc:creator>
  <cp:lastModifiedBy>Mohamed</cp:lastModifiedBy>
  <cp:revision>8</cp:revision>
  <dcterms:created xsi:type="dcterms:W3CDTF">2018-08-17T03:03:06Z</dcterms:created>
  <dcterms:modified xsi:type="dcterms:W3CDTF">2018-08-17T04:47:44Z</dcterms:modified>
</cp:coreProperties>
</file>