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61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5E46-6A75-40B4-A0DD-A17DB579DACE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9BFB-8B1A-47B5-859B-9BA81F41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3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5E46-6A75-40B4-A0DD-A17DB579DACE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9BFB-8B1A-47B5-859B-9BA81F41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1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5E46-6A75-40B4-A0DD-A17DB579DACE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9BFB-8B1A-47B5-859B-9BA81F41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55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5E46-6A75-40B4-A0DD-A17DB579DACE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9BFB-8B1A-47B5-859B-9BA81F41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85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5E46-6A75-40B4-A0DD-A17DB579DACE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9BFB-8B1A-47B5-859B-9BA81F41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77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5E46-6A75-40B4-A0DD-A17DB579DACE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9BFB-8B1A-47B5-859B-9BA81F41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18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5E46-6A75-40B4-A0DD-A17DB579DACE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9BFB-8B1A-47B5-859B-9BA81F41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73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5E46-6A75-40B4-A0DD-A17DB579DACE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9BFB-8B1A-47B5-859B-9BA81F41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69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5E46-6A75-40B4-A0DD-A17DB579DACE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9BFB-8B1A-47B5-859B-9BA81F41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1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5E46-6A75-40B4-A0DD-A17DB579DACE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7A59BFB-8B1A-47B5-859B-9BA81F41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3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5E46-6A75-40B4-A0DD-A17DB579DACE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9BFB-8B1A-47B5-859B-9BA81F41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4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5E46-6A75-40B4-A0DD-A17DB579DACE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9BFB-8B1A-47B5-859B-9BA81F41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4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5E46-6A75-40B4-A0DD-A17DB579DACE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9BFB-8B1A-47B5-859B-9BA81F41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8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5E46-6A75-40B4-A0DD-A17DB579DACE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9BFB-8B1A-47B5-859B-9BA81F41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6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5E46-6A75-40B4-A0DD-A17DB579DACE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9BFB-8B1A-47B5-859B-9BA81F41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8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5E46-6A75-40B4-A0DD-A17DB579DACE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9BFB-8B1A-47B5-859B-9BA81F41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0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5E46-6A75-40B4-A0DD-A17DB579DACE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9BFB-8B1A-47B5-859B-9BA81F41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2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255E46-6A75-40B4-A0DD-A17DB579DACE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A59BFB-8B1A-47B5-859B-9BA81F417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6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F8CC-929C-4685-81F0-74973B0B22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90B45-1668-4650-AF24-32433AD6B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Mohamed</a:t>
            </a:r>
          </a:p>
        </p:txBody>
      </p:sp>
    </p:spTree>
    <p:extLst>
      <p:ext uri="{BB962C8B-B14F-4D97-AF65-F5344CB8AC3E}">
        <p14:creationId xmlns:p14="http://schemas.microsoft.com/office/powerpoint/2010/main" val="365926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3F37-B563-4DDB-80D0-D1D7270AA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44600"/>
          </a:xfrm>
        </p:spPr>
        <p:txBody>
          <a:bodyPr/>
          <a:lstStyle/>
          <a:p>
            <a:r>
              <a:rPr lang="en-US" dirty="0"/>
              <a:t>What are exceptions?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47832-589D-40E5-9633-A66391E11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919" y="2380671"/>
            <a:ext cx="11013496" cy="3124201"/>
          </a:xfrm>
        </p:spPr>
        <p:txBody>
          <a:bodyPr/>
          <a:lstStyle/>
          <a:p>
            <a:r>
              <a:rPr lang="en-US" dirty="0"/>
              <a:t>When a program encounters an error it will raise an exception.</a:t>
            </a:r>
          </a:p>
          <a:p>
            <a:r>
              <a:rPr lang="en-US" dirty="0"/>
              <a:t>You can find details of the error by looking at the last few lines of the error message.</a:t>
            </a:r>
          </a:p>
          <a:p>
            <a:r>
              <a:rPr lang="en-US" dirty="0"/>
              <a:t>If an exception is not specified, then the program will catch any and every exception that occurs in that section; which is not good for debugging.</a:t>
            </a:r>
          </a:p>
        </p:txBody>
      </p:sp>
    </p:spTree>
    <p:extLst>
      <p:ext uri="{BB962C8B-B14F-4D97-AF65-F5344CB8AC3E}">
        <p14:creationId xmlns:p14="http://schemas.microsoft.com/office/powerpoint/2010/main" val="298519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70A12-46A2-4405-9BAE-EC5EDBE86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3092"/>
            <a:ext cx="10018713" cy="1133764"/>
          </a:xfrm>
        </p:spPr>
        <p:txBody>
          <a:bodyPr/>
          <a:lstStyle/>
          <a:p>
            <a:r>
              <a:rPr lang="en-US" dirty="0"/>
              <a:t>Error 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9DAD18E-E383-4A24-9D1E-26900BA27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147" y="3059544"/>
            <a:ext cx="10018713" cy="3036454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error occurred at line number 10 in the file named “rocket_controls.py”</a:t>
            </a:r>
          </a:p>
          <a:p>
            <a:r>
              <a:rPr lang="en-US" dirty="0"/>
              <a:t>We can tell the error hasn’t occurred in any function because we don’t see any function name, it just says “in &lt;module&gt;”</a:t>
            </a:r>
          </a:p>
          <a:p>
            <a:r>
              <a:rPr lang="en-US" dirty="0"/>
              <a:t>The name of the exception is “</a:t>
            </a:r>
            <a:r>
              <a:rPr lang="en-US" dirty="0" err="1"/>
              <a:t>ZeroDivisionError</a:t>
            </a:r>
            <a:r>
              <a:rPr lang="en-US" dirty="0"/>
              <a:t>”, it occurred because we were trying to divide by zero on line 10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BDF379-A647-47DC-8B61-5E44253A3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027" y="1489075"/>
            <a:ext cx="43434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4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70A12-46A2-4405-9BAE-EC5EDBE86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3092"/>
            <a:ext cx="10018713" cy="983672"/>
          </a:xfrm>
        </p:spPr>
        <p:txBody>
          <a:bodyPr/>
          <a:lstStyle/>
          <a:p>
            <a:r>
              <a:rPr lang="en-US" dirty="0"/>
              <a:t>Error 1 Solution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9DAD18E-E383-4A24-9D1E-26900BA27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873" y="2685469"/>
            <a:ext cx="11185235" cy="37984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distance = 754600</a:t>
            </a:r>
          </a:p>
          <a:p>
            <a:pPr marL="0" indent="0">
              <a:buNone/>
            </a:pPr>
            <a:r>
              <a:rPr lang="en-US" i="1" dirty="0"/>
              <a:t>time = 0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00000"/>
                </a:solidFill>
              </a:rPr>
              <a:t>try</a:t>
            </a:r>
            <a:r>
              <a:rPr lang="en-US" i="1" dirty="0"/>
              <a:t>:</a:t>
            </a:r>
          </a:p>
          <a:p>
            <a:pPr marL="0" indent="0">
              <a:buNone/>
            </a:pPr>
            <a:r>
              <a:rPr lang="en-US" i="1" dirty="0"/>
              <a:t>	velocity = distance/time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00000"/>
                </a:solidFill>
              </a:rPr>
              <a:t>except</a:t>
            </a:r>
            <a:r>
              <a:rPr lang="en-US" i="1" dirty="0"/>
              <a:t>  </a:t>
            </a:r>
            <a:r>
              <a:rPr lang="en-US" i="1" dirty="0" err="1">
                <a:solidFill>
                  <a:srgbClr val="00B0F0"/>
                </a:solidFill>
              </a:rPr>
              <a:t>ZeroDivisionError</a:t>
            </a:r>
            <a:r>
              <a:rPr lang="en-US" i="1" dirty="0"/>
              <a:t>:</a:t>
            </a:r>
          </a:p>
          <a:p>
            <a:pPr marL="0" indent="0">
              <a:buNone/>
            </a:pPr>
            <a:r>
              <a:rPr lang="en-US" i="1" dirty="0"/>
              <a:t>      </a:t>
            </a:r>
            <a:r>
              <a:rPr lang="en-US" i="1" dirty="0">
                <a:solidFill>
                  <a:srgbClr val="00B0F0"/>
                </a:solidFill>
              </a:rPr>
              <a:t>print</a:t>
            </a:r>
            <a:r>
              <a:rPr lang="en-US" i="1" dirty="0"/>
              <a:t>( </a:t>
            </a:r>
            <a:r>
              <a:rPr lang="en-US" i="1" dirty="0">
                <a:solidFill>
                  <a:srgbClr val="FFC000"/>
                </a:solidFill>
              </a:rPr>
              <a:t>“Recalculating time …” </a:t>
            </a:r>
            <a:r>
              <a:rPr lang="en-US" i="1" dirty="0"/>
              <a:t> 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BDF379-A647-47DC-8B61-5E44253A3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791" y="1234497"/>
            <a:ext cx="4343400" cy="1238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CFCB67-B486-48A7-95B1-6FB368247363}"/>
              </a:ext>
            </a:extLst>
          </p:cNvPr>
          <p:cNvSpPr txBox="1"/>
          <p:nvPr/>
        </p:nvSpPr>
        <p:spPr>
          <a:xfrm>
            <a:off x="9356436" y="452582"/>
            <a:ext cx="172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*</a:t>
            </a:r>
            <a:r>
              <a:rPr lang="en-US" dirty="0"/>
              <a:t> You can use if statements for this situation</a:t>
            </a:r>
          </a:p>
        </p:txBody>
      </p:sp>
    </p:spTree>
    <p:extLst>
      <p:ext uri="{BB962C8B-B14F-4D97-AF65-F5344CB8AC3E}">
        <p14:creationId xmlns:p14="http://schemas.microsoft.com/office/powerpoint/2010/main" val="2816877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719A-17ED-4E78-B2B5-B0200EEE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85982"/>
          </a:xfrm>
        </p:spPr>
        <p:txBody>
          <a:bodyPr/>
          <a:lstStyle/>
          <a:p>
            <a:r>
              <a:rPr lang="en-US" dirty="0"/>
              <a:t>Error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6BA28-6CD3-4B7A-8F00-A9FE5DBA4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error occurred at line number 723 in the file named “loki.py”</a:t>
            </a:r>
          </a:p>
          <a:p>
            <a:r>
              <a:rPr lang="en-US" dirty="0"/>
              <a:t>The error occurred in a function named “login”</a:t>
            </a:r>
          </a:p>
          <a:p>
            <a:r>
              <a:rPr lang="en-US" dirty="0"/>
              <a:t>The name of the exception is “</a:t>
            </a:r>
            <a:r>
              <a:rPr lang="en-US" dirty="0" err="1"/>
              <a:t>NameError</a:t>
            </a:r>
            <a:r>
              <a:rPr lang="en-US" dirty="0"/>
              <a:t>”, it occurred because we were trying to display a variable that wasn’t defined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162FE-6357-4107-BE42-9ECCD6EE8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62" y="1671783"/>
            <a:ext cx="57816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18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719A-17ED-4E78-B2B5-B0200EEE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85982"/>
          </a:xfrm>
        </p:spPr>
        <p:txBody>
          <a:bodyPr/>
          <a:lstStyle/>
          <a:p>
            <a:r>
              <a:rPr lang="en-US" dirty="0"/>
              <a:t>Error 2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6BA28-6CD3-4B7A-8F00-A9FE5DBA4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C00000"/>
                </a:solidFill>
              </a:rPr>
              <a:t>try</a:t>
            </a:r>
            <a:r>
              <a:rPr lang="en-US" i="1" dirty="0"/>
              <a:t>: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>
                <a:solidFill>
                  <a:srgbClr val="00B0F0"/>
                </a:solidFill>
              </a:rPr>
              <a:t>print</a:t>
            </a:r>
            <a:r>
              <a:rPr lang="en-US" i="1" dirty="0"/>
              <a:t>(Session)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00000"/>
                </a:solidFill>
              </a:rPr>
              <a:t>except</a:t>
            </a:r>
            <a:r>
              <a:rPr lang="en-US" i="1" dirty="0"/>
              <a:t> </a:t>
            </a:r>
            <a:r>
              <a:rPr lang="en-US" i="1" dirty="0" err="1">
                <a:solidFill>
                  <a:srgbClr val="00B0F0"/>
                </a:solidFill>
              </a:rPr>
              <a:t>NameError</a:t>
            </a:r>
            <a:r>
              <a:rPr lang="en-US" i="1" dirty="0"/>
              <a:t>:</a:t>
            </a:r>
          </a:p>
          <a:p>
            <a:pPr marL="0" indent="0">
              <a:buNone/>
            </a:pPr>
            <a:r>
              <a:rPr lang="en-US" i="1" dirty="0"/>
              <a:t>     </a:t>
            </a:r>
            <a:r>
              <a:rPr lang="en-US" i="1" dirty="0">
                <a:solidFill>
                  <a:srgbClr val="00B0F0"/>
                </a:solidFill>
              </a:rPr>
              <a:t>print</a:t>
            </a:r>
            <a:r>
              <a:rPr lang="en-US" i="1" dirty="0"/>
              <a:t>(</a:t>
            </a:r>
            <a:r>
              <a:rPr lang="en-US" i="1" dirty="0">
                <a:solidFill>
                  <a:srgbClr val="FFC000"/>
                </a:solidFill>
              </a:rPr>
              <a:t>“Defining the variable Session”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i="1" dirty="0"/>
              <a:t>     Session = { </a:t>
            </a:r>
            <a:r>
              <a:rPr lang="en-US" i="1" dirty="0">
                <a:solidFill>
                  <a:srgbClr val="92D050"/>
                </a:solidFill>
              </a:rPr>
              <a:t>“</a:t>
            </a:r>
            <a:r>
              <a:rPr lang="en-US" i="1" dirty="0" err="1">
                <a:solidFill>
                  <a:srgbClr val="92D050"/>
                </a:solidFill>
              </a:rPr>
              <a:t>logged_in</a:t>
            </a:r>
            <a:r>
              <a:rPr lang="en-US" i="1" dirty="0">
                <a:solidFill>
                  <a:srgbClr val="92D050"/>
                </a:solidFill>
              </a:rPr>
              <a:t>”</a:t>
            </a:r>
            <a:r>
              <a:rPr lang="en-US" i="1" dirty="0"/>
              <a:t>:  </a:t>
            </a:r>
            <a:r>
              <a:rPr lang="en-US" i="1" dirty="0">
                <a:solidFill>
                  <a:srgbClr val="FF0000"/>
                </a:solidFill>
              </a:rPr>
              <a:t>False</a:t>
            </a:r>
            <a:r>
              <a:rPr lang="en-US" i="1" dirty="0"/>
              <a:t>, </a:t>
            </a:r>
            <a:r>
              <a:rPr lang="en-US" i="1" dirty="0">
                <a:solidFill>
                  <a:srgbClr val="92D050"/>
                </a:solidFill>
              </a:rPr>
              <a:t>“username”</a:t>
            </a:r>
            <a:r>
              <a:rPr lang="en-US" i="1" dirty="0"/>
              <a:t>: </a:t>
            </a:r>
            <a:r>
              <a:rPr lang="en-US" i="1" dirty="0">
                <a:solidFill>
                  <a:srgbClr val="FF0000"/>
                </a:solidFill>
              </a:rPr>
              <a:t>None</a:t>
            </a:r>
            <a:r>
              <a:rPr lang="en-US" i="1" dirty="0"/>
              <a:t>, </a:t>
            </a:r>
            <a:r>
              <a:rPr lang="en-US" i="1" dirty="0">
                <a:solidFill>
                  <a:srgbClr val="92D050"/>
                </a:solidFill>
              </a:rPr>
              <a:t>“</a:t>
            </a:r>
            <a:r>
              <a:rPr lang="en-US" i="1" dirty="0" err="1">
                <a:solidFill>
                  <a:srgbClr val="92D050"/>
                </a:solidFill>
              </a:rPr>
              <a:t>user_id</a:t>
            </a:r>
            <a:r>
              <a:rPr lang="en-US" i="1" dirty="0">
                <a:solidFill>
                  <a:srgbClr val="92D050"/>
                </a:solidFill>
              </a:rPr>
              <a:t>”</a:t>
            </a:r>
            <a:r>
              <a:rPr lang="en-US" i="1" dirty="0"/>
              <a:t>:  </a:t>
            </a:r>
            <a:r>
              <a:rPr lang="en-US" i="1" dirty="0">
                <a:solidFill>
                  <a:srgbClr val="FF0000"/>
                </a:solidFill>
              </a:rPr>
              <a:t>None</a:t>
            </a:r>
            <a:r>
              <a:rPr lang="en-US" i="1" dirty="0"/>
              <a:t> 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162FE-6357-4107-BE42-9ECCD6EE8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62" y="1671783"/>
            <a:ext cx="57816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05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262</TotalTime>
  <Words>211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Exceptions</vt:lpstr>
      <vt:lpstr>What are exceptions?</vt:lpstr>
      <vt:lpstr>Error 1</vt:lpstr>
      <vt:lpstr>Error 1 Solution</vt:lpstr>
      <vt:lpstr>Error 2</vt:lpstr>
      <vt:lpstr>Error 2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</dc:title>
  <dc:creator>Mohamed</dc:creator>
  <cp:lastModifiedBy>Mohamed</cp:lastModifiedBy>
  <cp:revision>23</cp:revision>
  <dcterms:created xsi:type="dcterms:W3CDTF">2018-08-08T01:11:37Z</dcterms:created>
  <dcterms:modified xsi:type="dcterms:W3CDTF">2018-08-10T15:28:35Z</dcterms:modified>
</cp:coreProperties>
</file>