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8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1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7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9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8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0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7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7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8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0ED39B-EC16-476D-8E40-4012D83545C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F7A0E1-0092-4014-8132-235B983D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9D53-ADDD-47A0-BB90-8E191F4D7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C0F7B-37B5-4B55-B0A4-6B58795DF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220764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B23C-19F8-4847-B013-72B757FC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F431-B496-489C-BE33-2516F5EC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Slice is not a function, it’s a notation.</a:t>
            </a:r>
          </a:p>
          <a:p>
            <a:r>
              <a:rPr lang="en-US" dirty="0"/>
              <a:t>Slice is used for getting certain items from a collection.</a:t>
            </a:r>
          </a:p>
          <a:p>
            <a:r>
              <a:rPr lang="en-US" dirty="0"/>
              <a:t>Slice notation uses index for slicing.</a:t>
            </a:r>
          </a:p>
          <a:p>
            <a:r>
              <a:rPr lang="en-US" dirty="0"/>
              <a:t>Slice notation can be used for any collection: lists, strings, tuples</a:t>
            </a:r>
          </a:p>
        </p:txBody>
      </p:sp>
    </p:spTree>
    <p:extLst>
      <p:ext uri="{BB962C8B-B14F-4D97-AF65-F5344CB8AC3E}">
        <p14:creationId xmlns:p14="http://schemas.microsoft.com/office/powerpoint/2010/main" val="148722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CB00-BF55-406E-82D4-32501149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B7D7-BB80-488A-8B4A-C8C123AE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328999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n[</a:t>
            </a:r>
            <a:r>
              <a:rPr lang="en-US" dirty="0" err="1"/>
              <a:t>start:end</a:t>
            </a:r>
            <a:r>
              <a:rPr lang="en-US" dirty="0"/>
              <a:t>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Get everything at and after, and get everything before</a:t>
            </a:r>
          </a:p>
          <a:p>
            <a:pPr marL="0" indent="0">
              <a:buNone/>
            </a:pPr>
            <a:r>
              <a:rPr lang="en-US" dirty="0"/>
              <a:t>n[start:]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Get everything at and after this index</a:t>
            </a:r>
          </a:p>
          <a:p>
            <a:pPr marL="0" indent="0">
              <a:buNone/>
            </a:pPr>
            <a:r>
              <a:rPr lang="en-US" dirty="0"/>
              <a:t>n[:end]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get every item before the index</a:t>
            </a:r>
          </a:p>
          <a:p>
            <a:pPr marL="0" indent="0">
              <a:buNone/>
            </a:pPr>
            <a:r>
              <a:rPr lang="en-US" dirty="0"/>
              <a:t>n[:]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get everything in the collection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5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2D3D-8DDD-4B36-B824-D383418E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A895-3D30-451B-9DC5-8B86A02F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8781"/>
            <a:ext cx="10018713" cy="185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letters = [ </a:t>
            </a:r>
            <a:r>
              <a:rPr lang="en-US" dirty="0">
                <a:solidFill>
                  <a:srgbClr val="FFC000"/>
                </a:solidFill>
                <a:latin typeface="Baskerville Old Face" panose="02020602080505020303" pitchFamily="18" charset="0"/>
              </a:rPr>
              <a:t>“a”</a:t>
            </a:r>
            <a:r>
              <a:rPr lang="en-US" dirty="0">
                <a:latin typeface="Baskerville Old Face" panose="02020602080505020303" pitchFamily="18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Baskerville Old Face" panose="02020602080505020303" pitchFamily="18" charset="0"/>
              </a:rPr>
              <a:t>“b”</a:t>
            </a:r>
            <a:r>
              <a:rPr lang="en-US" dirty="0">
                <a:latin typeface="Baskerville Old Face" panose="02020602080505020303" pitchFamily="18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Baskerville Old Face" panose="02020602080505020303" pitchFamily="18" charset="0"/>
              </a:rPr>
              <a:t>“c”</a:t>
            </a:r>
            <a:r>
              <a:rPr lang="en-US" dirty="0">
                <a:latin typeface="Baskerville Old Face" panose="02020602080505020303" pitchFamily="18" charset="0"/>
              </a:rPr>
              <a:t> ]</a:t>
            </a:r>
          </a:p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</a:rPr>
              <a:t>[  0,     1,    2  ]</a:t>
            </a:r>
          </a:p>
          <a:p>
            <a:pPr marL="0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273D9E-9778-47C3-95C5-9C7208308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27906"/>
              </p:ext>
            </p:extLst>
          </p:nvPr>
        </p:nvGraphicFramePr>
        <p:xfrm>
          <a:off x="1484308" y="3492502"/>
          <a:ext cx="105599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0">
                  <a:extLst>
                    <a:ext uri="{9D8B030D-6E8A-4147-A177-3AD203B41FA5}">
                      <a16:colId xmlns:a16="http://schemas.microsoft.com/office/drawing/2014/main" val="1378122450"/>
                    </a:ext>
                  </a:extLst>
                </a:gridCol>
                <a:gridCol w="3519970">
                  <a:extLst>
                    <a:ext uri="{9D8B030D-6E8A-4147-A177-3AD203B41FA5}">
                      <a16:colId xmlns:a16="http://schemas.microsoft.com/office/drawing/2014/main" val="1690275227"/>
                    </a:ext>
                  </a:extLst>
                </a:gridCol>
                <a:gridCol w="3519970">
                  <a:extLst>
                    <a:ext uri="{9D8B030D-6E8A-4147-A177-3AD203B41FA5}">
                      <a16:colId xmlns:a16="http://schemas.microsoft.com/office/drawing/2014/main" val="44537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2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letters[0:2]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[ “a”, “b”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Get everything at 0 and before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21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letters[1:]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[ “b”, “c”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Get everything at 1 and 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5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letters[:2]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[ “a”, “b”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Get everything before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7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letters[:]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[ “a”, “b”, “c”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skerville Old Face" panose="02020602080505020303" pitchFamily="18" charset="0"/>
                        </a:rPr>
                        <a:t>Get everything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47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72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84</TotalTime>
  <Words>192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Baskerville Old Face</vt:lpstr>
      <vt:lpstr>Corbel</vt:lpstr>
      <vt:lpstr>Parallax</vt:lpstr>
      <vt:lpstr>Slice</vt:lpstr>
      <vt:lpstr>What is it?</vt:lpstr>
      <vt:lpstr>Structure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</dc:title>
  <dc:creator>Mohamed</dc:creator>
  <cp:lastModifiedBy>Mohamed</cp:lastModifiedBy>
  <cp:revision>5</cp:revision>
  <dcterms:created xsi:type="dcterms:W3CDTF">2018-07-30T15:14:13Z</dcterms:created>
  <dcterms:modified xsi:type="dcterms:W3CDTF">2018-07-30T16:38:52Z</dcterms:modified>
</cp:coreProperties>
</file>