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4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7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5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6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4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7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1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6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5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5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9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02AAB4-8268-4C4B-8048-08199E51139F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4690D8-DF63-454D-9648-42E53DD5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9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157F-DED7-4F79-B20B-137FC6187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2CA28-05BA-4F40-BBF0-4498F57B0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306159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1742-688B-49BC-9C2C-607155BB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5E7D-7B4C-4C68-AF4B-E9BC3159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is a function that separates a string by a certain character.</a:t>
            </a:r>
          </a:p>
          <a:p>
            <a:r>
              <a:rPr lang="en-US" dirty="0"/>
              <a:t>The split function will return a list of the result.</a:t>
            </a:r>
          </a:p>
          <a:p>
            <a:r>
              <a:rPr lang="en-US" dirty="0"/>
              <a:t>By default split will separate by a </a:t>
            </a:r>
            <a:r>
              <a:rPr lang="en-US"/>
              <a:t>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8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D3C1-B910-449B-9B9B-C0C82A1C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0636"/>
          </a:xfrm>
        </p:spPr>
        <p:txBody>
          <a:bodyPr/>
          <a:lstStyle/>
          <a:p>
            <a:r>
              <a:rPr lang="en-US" dirty="0"/>
              <a:t>Split by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127C-4D72-49EB-8DCF-4A53ECCC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711" y="2221348"/>
            <a:ext cx="10108332" cy="41147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names = </a:t>
            </a:r>
            <a:r>
              <a:rPr lang="en-US" dirty="0">
                <a:solidFill>
                  <a:srgbClr val="FFC000"/>
                </a:solidFill>
              </a:rPr>
              <a:t>“John Alex Dave Aaron Joshua”</a:t>
            </a:r>
          </a:p>
          <a:p>
            <a:pPr marL="0" indent="0">
              <a:buNone/>
            </a:pPr>
            <a:r>
              <a:rPr lang="en-US" dirty="0"/>
              <a:t>names = </a:t>
            </a:r>
            <a:r>
              <a:rPr lang="en-US" dirty="0" err="1"/>
              <a:t>names.</a:t>
            </a:r>
            <a:r>
              <a:rPr lang="en-US" dirty="0" err="1">
                <a:solidFill>
                  <a:srgbClr val="00B0F0"/>
                </a:solidFill>
              </a:rPr>
              <a:t>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(names)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[“John", "Alex", "Dave", "Aaron", "Joshua"]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1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0C1-B7AF-46C8-93E3-34E571F4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by a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FA0C-3AC1-4F2D-9CEE-EBE19E7C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“Mohamed”</a:t>
            </a:r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name.</a:t>
            </a:r>
            <a:r>
              <a:rPr lang="en-US" dirty="0" err="1">
                <a:solidFill>
                  <a:srgbClr val="00B0F0"/>
                </a:solidFill>
              </a:rPr>
              <a:t>split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“a”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(name)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", "med"]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5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46FD-DF77-4868-82A7-3DE95EBA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by a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6F6A-00B9-4127-9D8E-5494C9387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sentence = </a:t>
            </a:r>
            <a:r>
              <a:rPr lang="en-US" dirty="0">
                <a:solidFill>
                  <a:srgbClr val="FFC000"/>
                </a:solidFill>
              </a:rPr>
              <a:t>“Over the hills and far away.”</a:t>
            </a:r>
          </a:p>
          <a:p>
            <a:pPr marL="0" indent="0">
              <a:buNone/>
            </a:pPr>
            <a:r>
              <a:rPr lang="en-US" dirty="0"/>
              <a:t>sentence = </a:t>
            </a:r>
            <a:r>
              <a:rPr lang="en-US" dirty="0" err="1"/>
              <a:t>sentence.</a:t>
            </a:r>
            <a:r>
              <a:rPr lang="en-US" dirty="0" err="1">
                <a:solidFill>
                  <a:srgbClr val="00B0F0"/>
                </a:solidFill>
              </a:rPr>
              <a:t>split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“hills”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(sentence)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["Over the ", " and far away."]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2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</TotalTime>
  <Words>146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Split</vt:lpstr>
      <vt:lpstr>What is it?</vt:lpstr>
      <vt:lpstr>Split by space</vt:lpstr>
      <vt:lpstr>Split by a letter</vt:lpstr>
      <vt:lpstr>Split by a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</dc:title>
  <dc:creator>Mohamed</dc:creator>
  <cp:lastModifiedBy>Mohamed</cp:lastModifiedBy>
  <cp:revision>5</cp:revision>
  <dcterms:created xsi:type="dcterms:W3CDTF">2018-08-01T19:21:01Z</dcterms:created>
  <dcterms:modified xsi:type="dcterms:W3CDTF">2018-08-01T19:47:45Z</dcterms:modified>
</cp:coreProperties>
</file>