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A3C4-F231-4A5C-A30A-F5A1BA436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93776-0836-421B-B72B-83D9BF508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3F5F-F60C-4D4E-B6D1-F7BE2B18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D8EE-8B01-4ADF-887A-D965F335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E76D-E07F-4D94-A113-F43724E4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9E6A-148B-47DA-BF6C-D7AF324B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F0573-2D2E-465B-9B49-C6C8D680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672A-5DD1-4F80-8ACA-4582754E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1C1E-F297-413C-9BA2-6C76394D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C666-565F-401C-944B-3494BF49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39AEC-1A2E-4DE4-A9FC-14AA4D1AB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CA7B1-0BAB-4359-8221-94EB40F3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3179-E637-42D6-ABC1-E9CCBB4D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844E-A43F-47FF-B8E9-8742D0E5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8E27-C656-4AF8-A490-0E3887E0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7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94B2-046E-4F9B-B511-F4CAA808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A94C-BE52-4956-AF60-8BB420F7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2F43-BED0-42E8-A96F-5C71A78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0A97-DC99-4D5D-9EDA-A60F8E1C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104F-95F0-47B9-AEB0-C4B8B3F7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5BEE-43F0-44D6-97C8-A15AE096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356B-98BC-4E2F-B7FF-ACCA6385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6F7F-5FD4-448B-B9FD-2DBDDB27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8A55-1840-4603-A8B7-D943E63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E89-72AB-417F-9A8B-F029A30D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D4C7-9912-4E93-85F6-B866EBA1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7399-192F-4166-A81D-E8CB14079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E4E90-D2D9-4314-BBD1-B6CD236D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12CC3-DEC8-4736-ACA5-3498AAC4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9743B-C4F9-4E82-9830-711B0AEE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E886-AD24-42AE-BE0B-1AFBC2A4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6092-13E4-4D8F-8C11-05F55A84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B964-1107-457E-9B6F-B6400FEF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6467F-A88B-4A1A-B6E7-DECA5BAC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B5815-149A-4D6C-85CF-09A8FF088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CB68F-6686-499C-85F0-5C2DFB2CF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753A-77BA-4A61-B3BD-37B1E45F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8BBD8-6AFC-48EF-9A8C-2494C2EB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A001-347C-4B3C-B9A6-F0D21901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C89A-D5D9-4E35-8A37-41D9236A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33434-4D17-45A3-A46C-8B063248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A7A96-05A4-457B-92FA-A580FEC0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483CC-C3BD-4AB4-A28E-DED03742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C2315-0271-4B47-917B-CE26C544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0BFAE-D9E1-4EFE-AF54-1AB51721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5BDD-7229-4B36-8C89-8AC04647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982F-F355-4C3C-B00B-9AE07AF5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5803-141E-4AC0-B0A1-84517DA6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F7FF8-0191-4C07-89A7-861518040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75D2-859E-4705-A1BC-EB9716C1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5583A-3959-4C4C-B794-21488C42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BB1E-BBBF-4BA7-B00F-A373365B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683C-7125-4CE1-98C9-A03CC577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20704-84BF-41AF-9190-EC0C81AF8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CED7A-E9C4-4714-95D2-3E6DEEE9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BDEB2-A50A-4DCB-99AC-2801CF7F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9994-C141-445C-848F-4BCD7ED2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3B4A-8098-41E9-AF8A-9C735A62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4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09514-8698-4148-AB87-0EDE63C5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A12E-EBC0-4AE7-AB4D-C284CEB9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016C-F7DA-4610-982F-4ED50F6C3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2045-109F-43A8-BEF9-55FB721B6A05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832B-5EE4-4C80-9BC6-7B67B1B6A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B52C-2CBB-4C3F-8F58-7044FAA1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AAFA-96C2-445B-8C87-5A1F1A54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D747-40A1-41A1-85C9-2B7505580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D0067-06E7-416B-BAEF-626727109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1944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2DFC-D2D5-46D5-B4FB-69B7EAAD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16C3-50BA-43FE-980E-A3633C22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strip function </a:t>
            </a:r>
            <a:r>
              <a:rPr lang="en-US" b="1" dirty="0"/>
              <a:t>ONLY</a:t>
            </a:r>
            <a:r>
              <a:rPr lang="en-US" dirty="0"/>
              <a:t> removes things from the beginning and the end of a string.</a:t>
            </a:r>
          </a:p>
          <a:p>
            <a:r>
              <a:rPr lang="en-US" dirty="0"/>
              <a:t>Without any arguments the strip function will remove the white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5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DA60-F5E0-4F35-8364-C85D5DBA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E9B9-1686-4BC8-B8BD-9582759E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  Mohamed  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strip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“Mohamed”</a:t>
            </a:r>
          </a:p>
        </p:txBody>
      </p:sp>
    </p:spTree>
    <p:extLst>
      <p:ext uri="{BB962C8B-B14F-4D97-AF65-F5344CB8AC3E}">
        <p14:creationId xmlns:p14="http://schemas.microsoft.com/office/powerpoint/2010/main" val="31259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2AD2-8209-49BA-9D92-3AB4ECA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2B76-A0E7-4696-890B-815CBBE4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“Mohamed“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strip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“d”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Mohame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22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37E4-8A92-4585-A8F4-2BD1EE4C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0AFE-75EC-4CB8-9ECD-4B509224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“Mohamed1“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strip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“1”</a:t>
            </a:r>
            <a:r>
              <a:rPr lang="en-US" dirty="0"/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notice the number is wrapped in string quotes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“Mohamed”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9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Strip</vt:lpstr>
      <vt:lpstr>What is it?</vt:lpstr>
      <vt:lpstr>Remove white space</vt:lpstr>
      <vt:lpstr>Remove a letter</vt:lpstr>
      <vt:lpstr>Remove a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Strip</dc:title>
  <dc:creator>Mohamed</dc:creator>
  <cp:lastModifiedBy>Mohamed</cp:lastModifiedBy>
  <cp:revision>5</cp:revision>
  <dcterms:created xsi:type="dcterms:W3CDTF">2018-08-05T16:28:44Z</dcterms:created>
  <dcterms:modified xsi:type="dcterms:W3CDTF">2018-08-05T16:48:34Z</dcterms:modified>
</cp:coreProperties>
</file>