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E9F97A-D31E-4625-95DE-6A191BD3447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1C242B-0708-4ED8-9777-9B7BC6AD89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8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559E-7595-4ED4-BC5A-43E35262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__name__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919DF-C760-4166-AFB7-FAFE2B540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9758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AADA-095F-4A0F-AECC-C5140610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C093-0841-49AC-9142-CB50D2D2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26" y="1854970"/>
            <a:ext cx="114069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 __name__ </a:t>
            </a:r>
            <a:r>
              <a:rPr lang="en-US" dirty="0"/>
              <a:t>is a special statement Python statement.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put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__name__</a:t>
            </a:r>
            <a:r>
              <a:rPr lang="en-US" dirty="0"/>
              <a:t>) in a Python file and run it directly, it will display the string  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__main__</a:t>
            </a:r>
            <a:r>
              <a:rPr lang="en-US" dirty="0">
                <a:solidFill>
                  <a:srgbClr val="FFC000"/>
                </a:solidFill>
              </a:rPr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But if you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__name__</a:t>
            </a:r>
            <a:r>
              <a:rPr lang="en-US" dirty="0"/>
              <a:t>) in a Python file and import it into another Python file, it will display the path to where it is located.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another words, </a:t>
            </a:r>
            <a:r>
              <a:rPr lang="en-US">
                <a:solidFill>
                  <a:schemeClr val="tx1"/>
                </a:solidFill>
              </a:rPr>
              <a:t>when the </a:t>
            </a:r>
            <a:r>
              <a:rPr lang="en-US" dirty="0">
                <a:solidFill>
                  <a:schemeClr val="tx1"/>
                </a:solidFill>
              </a:rPr>
              <a:t>Python file is imported the variable </a:t>
            </a: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__name__ 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 will not be set to </a:t>
            </a:r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“__main__”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31E-66E0-4A5A-A75E-3026F6FE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if </a:t>
            </a: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__name__ </a:t>
            </a:r>
            <a:r>
              <a:rPr lang="en-US" dirty="0">
                <a:latin typeface="Bahnschrift Light" panose="020B0502040204020203" pitchFamily="34" charset="0"/>
              </a:rPr>
              <a:t>== </a:t>
            </a:r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“__main__”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6451-6A42-4FBA-A8A3-EF36526A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mean?</a:t>
            </a:r>
          </a:p>
          <a:p>
            <a:pPr lvl="1"/>
            <a:r>
              <a:rPr lang="en-US" dirty="0"/>
              <a:t>If this Python is being run directly, then do the everything in the if statement block.</a:t>
            </a:r>
          </a:p>
          <a:p>
            <a:r>
              <a:rPr lang="en-US" dirty="0"/>
              <a:t>Why use this?</a:t>
            </a:r>
          </a:p>
          <a:p>
            <a:pPr lvl="1"/>
            <a:r>
              <a:rPr lang="en-US" dirty="0"/>
              <a:t>When developing multiple files, each file is written at a different time, and each is tested to see if it works like the way it suppose to. You can use this if statement to tell the Python file to run a certain code when run directly and to not run any code when being imported. </a:t>
            </a:r>
          </a:p>
          <a:p>
            <a:r>
              <a:rPr lang="en-US" dirty="0"/>
              <a:t>Where should this if statement be place?</a:t>
            </a:r>
          </a:p>
          <a:p>
            <a:pPr lvl="1"/>
            <a:r>
              <a:rPr lang="en-US" dirty="0"/>
              <a:t>This if statement should be place at the bottom of the Python file.</a:t>
            </a:r>
          </a:p>
          <a:p>
            <a:r>
              <a:rPr lang="en-US" dirty="0"/>
              <a:t>When will this if statement evaluate to True?</a:t>
            </a:r>
          </a:p>
          <a:p>
            <a:pPr lvl="1"/>
            <a:r>
              <a:rPr lang="en-US" dirty="0"/>
              <a:t>This if statement will only be True when the file isn’t imported.</a:t>
            </a:r>
          </a:p>
          <a:p>
            <a:pPr lvl="1"/>
            <a:r>
              <a:rPr lang="en-US" dirty="0"/>
              <a:t>This if statement will only be True when the file is run directly.</a:t>
            </a:r>
          </a:p>
        </p:txBody>
      </p:sp>
    </p:spTree>
    <p:extLst>
      <p:ext uri="{BB962C8B-B14F-4D97-AF65-F5344CB8AC3E}">
        <p14:creationId xmlns:p14="http://schemas.microsoft.com/office/powerpoint/2010/main" val="22522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F3E1-4048-49EE-B429-16359F1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2E3-A1A5-4C87-8B7B-0E512C25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</a:t>
            </a:r>
            <a:r>
              <a:rPr lang="en-US" dirty="0"/>
              <a:t> main():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“I am the main function, I am the first function to run”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“Every other function is called from here”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Bahnschrift Light" panose="020B0502040204020203" pitchFamily="34" charset="0"/>
              </a:rPr>
              <a:t>__name__ </a:t>
            </a:r>
            <a:r>
              <a:rPr lang="en-US" dirty="0">
                <a:latin typeface="Bahnschrift Light" panose="020B0502040204020203" pitchFamily="34" charset="0"/>
              </a:rPr>
              <a:t>== </a:t>
            </a:r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“__main__” 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“I am being run directly“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“I am NOT being imported”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835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</TotalTime>
  <Words>314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Bahnschrift Light</vt:lpstr>
      <vt:lpstr>Calibri</vt:lpstr>
      <vt:lpstr>Calibri Light</vt:lpstr>
      <vt:lpstr>Wingdings</vt:lpstr>
      <vt:lpstr>Retrospect</vt:lpstr>
      <vt:lpstr>__name__</vt:lpstr>
      <vt:lpstr>What is it?</vt:lpstr>
      <vt:lpstr>if __name__ == “__main__”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__name__</dc:title>
  <dc:creator>Mohamed</dc:creator>
  <cp:lastModifiedBy>Mohamed</cp:lastModifiedBy>
  <cp:revision>9</cp:revision>
  <dcterms:created xsi:type="dcterms:W3CDTF">2018-08-20T00:54:01Z</dcterms:created>
  <dcterms:modified xsi:type="dcterms:W3CDTF">2018-08-20T01:46:00Z</dcterms:modified>
</cp:coreProperties>
</file>